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 id="2147483879" r:id="rId2"/>
    <p:sldMasterId id="2147483797" r:id="rId3"/>
    <p:sldMasterId id="2147483857" r:id="rId4"/>
  </p:sldMasterIdLst>
  <p:notesMasterIdLst>
    <p:notesMasterId r:id="rId16"/>
  </p:notesMasterIdLst>
  <p:sldIdLst>
    <p:sldId id="256" r:id="rId5"/>
    <p:sldId id="272" r:id="rId6"/>
    <p:sldId id="15607" r:id="rId7"/>
    <p:sldId id="15609" r:id="rId8"/>
    <p:sldId id="15600" r:id="rId9"/>
    <p:sldId id="15603" r:id="rId10"/>
    <p:sldId id="15610" r:id="rId11"/>
    <p:sldId id="15604" r:id="rId12"/>
    <p:sldId id="15611" r:id="rId13"/>
    <p:sldId id="15612" r:id="rId14"/>
    <p:sldId id="155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74AB48-F702-1388-798A-7CA5BD6BD2F6}" name="Tlangelani Maswanganyi (T)" initials="TM" userId="S::Maswant@telkom.co.za::4c61502f-f3da-439b-8044-4512a465581e" providerId="AD"/>
  <p188:author id="{ACD88BE1-140A-C165-B023-E4C849D1DB52}" name="Johan" initials="S" userId="Joh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ni Ratshitaka (TP)" initials="TR(" lastIdx="1" clrIdx="0">
    <p:extLst>
      <p:ext uri="{19B8F6BF-5375-455C-9EA6-DF929625EA0E}">
        <p15:presenceInfo xmlns:p15="http://schemas.microsoft.com/office/powerpoint/2012/main" userId="S::Ratshitp@telkom.co.za::dba210cc-889b-4572-a1b1-698df38600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15FEFF"/>
    <a:srgbClr val="0083C2"/>
    <a:srgbClr val="020E27"/>
    <a:srgbClr val="CBD9E9"/>
    <a:srgbClr val="C0EAFF"/>
    <a:srgbClr val="006DA3"/>
    <a:srgbClr val="84BD00"/>
    <a:srgbClr val="E7EDF4"/>
    <a:srgbClr val="007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272618-7274-4F80-AA1D-2FF1E47ECD16}" v="17" dt="2026-01-15T10:49:20.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6327" autoAdjust="0"/>
  </p:normalViewPr>
  <p:slideViewPr>
    <p:cSldViewPr snapToGrid="0">
      <p:cViewPr varScale="1">
        <p:scale>
          <a:sx n="75" d="100"/>
          <a:sy n="75" d="100"/>
        </p:scale>
        <p:origin x="907" y="43"/>
      </p:cViewPr>
      <p:guideLst/>
    </p:cSldViewPr>
  </p:slideViewPr>
  <p:notesTextViewPr>
    <p:cViewPr>
      <p:scale>
        <a:sx n="3" d="2"/>
        <a:sy n="3" d="2"/>
      </p:scale>
      <p:origin x="0" y="0"/>
    </p:cViewPr>
  </p:notesTextViewPr>
  <p:sorterViewPr>
    <p:cViewPr>
      <p:scale>
        <a:sx n="62" d="100"/>
        <a:sy n="62" d="100"/>
      </p:scale>
      <p:origin x="0" y="-612"/>
    </p:cViewPr>
  </p:sorterViewPr>
  <p:notesViewPr>
    <p:cSldViewPr snapToGrid="0" showGuides="1">
      <p:cViewPr varScale="1">
        <p:scale>
          <a:sx n="83" d="100"/>
          <a:sy n="83" d="100"/>
        </p:scale>
        <p:origin x="385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AE6E3-86ED-4E4E-97E6-48C6046F778D}" type="datetimeFigureOut">
              <a:rPr lang="en-ZA" smtClean="0"/>
              <a:t>2026/01/15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339A0-71BC-45AF-ACC4-BDB57F794D91}" type="slidenum">
              <a:rPr lang="en-ZA" smtClean="0"/>
              <a:t>‹#›</a:t>
            </a:fld>
            <a:endParaRPr lang="en-ZA" dirty="0"/>
          </a:p>
        </p:txBody>
      </p:sp>
    </p:spTree>
    <p:extLst>
      <p:ext uri="{BB962C8B-B14F-4D97-AF65-F5344CB8AC3E}">
        <p14:creationId xmlns:p14="http://schemas.microsoft.com/office/powerpoint/2010/main" val="274732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4" name="Google Shape;544;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545" name="Google Shape;545;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1</a:t>
            </a:r>
            <a:endParaRPr dirty="0"/>
          </a:p>
        </p:txBody>
      </p:sp>
      <p:sp>
        <p:nvSpPr>
          <p:cNvPr id="547" name="Google Shape;547;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8" name="Google Shape;548;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a:extLst>
            <a:ext uri="{FF2B5EF4-FFF2-40B4-BE49-F238E27FC236}">
              <a16:creationId xmlns:a16="http://schemas.microsoft.com/office/drawing/2014/main" id="{4C2051C6-F700-C911-DC42-ED78D0A033EA}"/>
            </a:ext>
          </a:extLst>
        </p:cNvPr>
        <p:cNvGrpSpPr/>
        <p:nvPr/>
      </p:nvGrpSpPr>
      <p:grpSpPr>
        <a:xfrm>
          <a:off x="0" y="0"/>
          <a:ext cx="0" cy="0"/>
          <a:chOff x="0" y="0"/>
          <a:chExt cx="0" cy="0"/>
        </a:xfrm>
      </p:grpSpPr>
      <p:sp>
        <p:nvSpPr>
          <p:cNvPr id="1867" name="Google Shape;1867;p20:notes">
            <a:extLst>
              <a:ext uri="{FF2B5EF4-FFF2-40B4-BE49-F238E27FC236}">
                <a16:creationId xmlns:a16="http://schemas.microsoft.com/office/drawing/2014/main" id="{671F9E28-0E95-FD05-2C1E-005530C60D91}"/>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68" name="Google Shape;1868;p20:notes">
            <a:extLst>
              <a:ext uri="{FF2B5EF4-FFF2-40B4-BE49-F238E27FC236}">
                <a16:creationId xmlns:a16="http://schemas.microsoft.com/office/drawing/2014/main" id="{C23BA3BA-7A8F-FB22-DD36-F045F25A909B}"/>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869" name="Google Shape;1869;p20:notes">
            <a:extLst>
              <a:ext uri="{FF2B5EF4-FFF2-40B4-BE49-F238E27FC236}">
                <a16:creationId xmlns:a16="http://schemas.microsoft.com/office/drawing/2014/main" id="{277B1369-E36B-882A-467D-2459E7E53864}"/>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0" name="Google Shape;1870;p20:notes">
            <a:extLst>
              <a:ext uri="{FF2B5EF4-FFF2-40B4-BE49-F238E27FC236}">
                <a16:creationId xmlns:a16="http://schemas.microsoft.com/office/drawing/2014/main" id="{61E8D81B-CFA1-D58F-BC5A-1A0D64D72E0F}"/>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a:t>
            </a:r>
            <a:endParaRPr/>
          </a:p>
        </p:txBody>
      </p:sp>
      <p:sp>
        <p:nvSpPr>
          <p:cNvPr id="1871" name="Google Shape;1871;p20:notes">
            <a:extLst>
              <a:ext uri="{FF2B5EF4-FFF2-40B4-BE49-F238E27FC236}">
                <a16:creationId xmlns:a16="http://schemas.microsoft.com/office/drawing/2014/main" id="{7D471C93-3540-030F-B71C-0DB3D3044E18}"/>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72" name="Google Shape;1872;p20:notes">
            <a:extLst>
              <a:ext uri="{FF2B5EF4-FFF2-40B4-BE49-F238E27FC236}">
                <a16:creationId xmlns:a16="http://schemas.microsoft.com/office/drawing/2014/main" id="{E51E4167-310C-3A9D-3F7E-01A5B889E323}"/>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148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0" name="Google Shape;18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a:extLst>
            <a:ext uri="{FF2B5EF4-FFF2-40B4-BE49-F238E27FC236}">
              <a16:creationId xmlns:a16="http://schemas.microsoft.com/office/drawing/2014/main" id="{6838DA1A-93A8-26CC-FD07-A813DF571EED}"/>
            </a:ext>
          </a:extLst>
        </p:cNvPr>
        <p:cNvGrpSpPr/>
        <p:nvPr/>
      </p:nvGrpSpPr>
      <p:grpSpPr>
        <a:xfrm>
          <a:off x="0" y="0"/>
          <a:ext cx="0" cy="0"/>
          <a:chOff x="0" y="0"/>
          <a:chExt cx="0" cy="0"/>
        </a:xfrm>
      </p:grpSpPr>
      <p:sp>
        <p:nvSpPr>
          <p:cNvPr id="1867" name="Google Shape;1867;p20:notes">
            <a:extLst>
              <a:ext uri="{FF2B5EF4-FFF2-40B4-BE49-F238E27FC236}">
                <a16:creationId xmlns:a16="http://schemas.microsoft.com/office/drawing/2014/main" id="{9AE7A1D2-E92D-88EE-FBC4-58B6041491BD}"/>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68" name="Google Shape;1868;p20:notes">
            <a:extLst>
              <a:ext uri="{FF2B5EF4-FFF2-40B4-BE49-F238E27FC236}">
                <a16:creationId xmlns:a16="http://schemas.microsoft.com/office/drawing/2014/main" id="{61DABB7C-BF72-89DC-760B-A38B88BC6001}"/>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869" name="Google Shape;1869;p20:notes">
            <a:extLst>
              <a:ext uri="{FF2B5EF4-FFF2-40B4-BE49-F238E27FC236}">
                <a16:creationId xmlns:a16="http://schemas.microsoft.com/office/drawing/2014/main" id="{FE255466-7B8C-DC3A-F8E4-0DD146605CA3}"/>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0" name="Google Shape;1870;p20:notes">
            <a:extLst>
              <a:ext uri="{FF2B5EF4-FFF2-40B4-BE49-F238E27FC236}">
                <a16:creationId xmlns:a16="http://schemas.microsoft.com/office/drawing/2014/main" id="{18C7E398-CFE5-4801-8FDF-C79435E08F65}"/>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a:t>
            </a:r>
            <a:endParaRPr/>
          </a:p>
        </p:txBody>
      </p:sp>
      <p:sp>
        <p:nvSpPr>
          <p:cNvPr id="1871" name="Google Shape;1871;p20:notes">
            <a:extLst>
              <a:ext uri="{FF2B5EF4-FFF2-40B4-BE49-F238E27FC236}">
                <a16:creationId xmlns:a16="http://schemas.microsoft.com/office/drawing/2014/main" id="{22E75FFC-8218-CC06-52A1-6BAC711B159E}"/>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72" name="Google Shape;1872;p20:notes">
            <a:extLst>
              <a:ext uri="{FF2B5EF4-FFF2-40B4-BE49-F238E27FC236}">
                <a16:creationId xmlns:a16="http://schemas.microsoft.com/office/drawing/2014/main" id="{504863C4-C4A4-B10F-D583-FB839DE79B77}"/>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59012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a:extLst>
            <a:ext uri="{FF2B5EF4-FFF2-40B4-BE49-F238E27FC236}">
              <a16:creationId xmlns:a16="http://schemas.microsoft.com/office/drawing/2014/main" id="{BB593540-2F2A-6BB1-02A8-D66E9CEC0498}"/>
            </a:ext>
          </a:extLst>
        </p:cNvPr>
        <p:cNvGrpSpPr/>
        <p:nvPr/>
      </p:nvGrpSpPr>
      <p:grpSpPr>
        <a:xfrm>
          <a:off x="0" y="0"/>
          <a:ext cx="0" cy="0"/>
          <a:chOff x="0" y="0"/>
          <a:chExt cx="0" cy="0"/>
        </a:xfrm>
      </p:grpSpPr>
      <p:sp>
        <p:nvSpPr>
          <p:cNvPr id="1867" name="Google Shape;1867;p20:notes">
            <a:extLst>
              <a:ext uri="{FF2B5EF4-FFF2-40B4-BE49-F238E27FC236}">
                <a16:creationId xmlns:a16="http://schemas.microsoft.com/office/drawing/2014/main" id="{12DF330C-7B7E-F027-FAA7-3D1E9CDBE2B5}"/>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68" name="Google Shape;1868;p20:notes">
            <a:extLst>
              <a:ext uri="{FF2B5EF4-FFF2-40B4-BE49-F238E27FC236}">
                <a16:creationId xmlns:a16="http://schemas.microsoft.com/office/drawing/2014/main" id="{30974B90-E364-3EE5-C692-ACFDCB05F43A}"/>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869" name="Google Shape;1869;p20:notes">
            <a:extLst>
              <a:ext uri="{FF2B5EF4-FFF2-40B4-BE49-F238E27FC236}">
                <a16:creationId xmlns:a16="http://schemas.microsoft.com/office/drawing/2014/main" id="{D9E935BB-6E1D-ED5D-9E4E-714DDD7134CA}"/>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0" name="Google Shape;1870;p20:notes">
            <a:extLst>
              <a:ext uri="{FF2B5EF4-FFF2-40B4-BE49-F238E27FC236}">
                <a16:creationId xmlns:a16="http://schemas.microsoft.com/office/drawing/2014/main" id="{39E5CE6A-3F08-47EE-E152-BAC770163716}"/>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a:t>
            </a:r>
            <a:endParaRPr/>
          </a:p>
        </p:txBody>
      </p:sp>
      <p:sp>
        <p:nvSpPr>
          <p:cNvPr id="1871" name="Google Shape;1871;p20:notes">
            <a:extLst>
              <a:ext uri="{FF2B5EF4-FFF2-40B4-BE49-F238E27FC236}">
                <a16:creationId xmlns:a16="http://schemas.microsoft.com/office/drawing/2014/main" id="{76DD5FA5-5EC5-C1C0-9819-8EB31C29E2C0}"/>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72" name="Google Shape;1872;p20:notes">
            <a:extLst>
              <a:ext uri="{FF2B5EF4-FFF2-40B4-BE49-F238E27FC236}">
                <a16:creationId xmlns:a16="http://schemas.microsoft.com/office/drawing/2014/main" id="{31E628EF-8FC7-AB0B-D1EF-179B12CBAF0C}"/>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77398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a:extLst>
            <a:ext uri="{FF2B5EF4-FFF2-40B4-BE49-F238E27FC236}">
              <a16:creationId xmlns:a16="http://schemas.microsoft.com/office/drawing/2014/main" id="{FBEC03A7-59E0-247F-0B47-42F3F9B95DB0}"/>
            </a:ext>
          </a:extLst>
        </p:cNvPr>
        <p:cNvGrpSpPr/>
        <p:nvPr/>
      </p:nvGrpSpPr>
      <p:grpSpPr>
        <a:xfrm>
          <a:off x="0" y="0"/>
          <a:ext cx="0" cy="0"/>
          <a:chOff x="0" y="0"/>
          <a:chExt cx="0" cy="0"/>
        </a:xfrm>
      </p:grpSpPr>
      <p:sp>
        <p:nvSpPr>
          <p:cNvPr id="1867" name="Google Shape;1867;p20:notes">
            <a:extLst>
              <a:ext uri="{FF2B5EF4-FFF2-40B4-BE49-F238E27FC236}">
                <a16:creationId xmlns:a16="http://schemas.microsoft.com/office/drawing/2014/main" id="{A0176805-7B29-D58A-BE6C-2B6A953D09BA}"/>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68" name="Google Shape;1868;p20:notes">
            <a:extLst>
              <a:ext uri="{FF2B5EF4-FFF2-40B4-BE49-F238E27FC236}">
                <a16:creationId xmlns:a16="http://schemas.microsoft.com/office/drawing/2014/main" id="{C9AE3C6E-D911-70D1-0514-8FD8191A1DAF}"/>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869" name="Google Shape;1869;p20:notes">
            <a:extLst>
              <a:ext uri="{FF2B5EF4-FFF2-40B4-BE49-F238E27FC236}">
                <a16:creationId xmlns:a16="http://schemas.microsoft.com/office/drawing/2014/main" id="{EB219015-4A58-3EE3-2CA5-66BD1FAC03C3}"/>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0" name="Google Shape;1870;p20:notes">
            <a:extLst>
              <a:ext uri="{FF2B5EF4-FFF2-40B4-BE49-F238E27FC236}">
                <a16:creationId xmlns:a16="http://schemas.microsoft.com/office/drawing/2014/main" id="{A5F66680-878B-6E61-14AA-794254069BEB}"/>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a:t>
            </a:r>
            <a:endParaRPr/>
          </a:p>
        </p:txBody>
      </p:sp>
      <p:sp>
        <p:nvSpPr>
          <p:cNvPr id="1871" name="Google Shape;1871;p20:notes">
            <a:extLst>
              <a:ext uri="{FF2B5EF4-FFF2-40B4-BE49-F238E27FC236}">
                <a16:creationId xmlns:a16="http://schemas.microsoft.com/office/drawing/2014/main" id="{AE582D1B-407D-C57E-8762-13BD23C6B3C0}"/>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72" name="Google Shape;1872;p20:notes">
            <a:extLst>
              <a:ext uri="{FF2B5EF4-FFF2-40B4-BE49-F238E27FC236}">
                <a16:creationId xmlns:a16="http://schemas.microsoft.com/office/drawing/2014/main" id="{2BF718C2-D952-A81A-6B54-824420CA900C}"/>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94884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a:extLst>
            <a:ext uri="{FF2B5EF4-FFF2-40B4-BE49-F238E27FC236}">
              <a16:creationId xmlns:a16="http://schemas.microsoft.com/office/drawing/2014/main" id="{FEFAC79C-27CA-0568-FD9A-69A459A62720}"/>
            </a:ext>
          </a:extLst>
        </p:cNvPr>
        <p:cNvGrpSpPr/>
        <p:nvPr/>
      </p:nvGrpSpPr>
      <p:grpSpPr>
        <a:xfrm>
          <a:off x="0" y="0"/>
          <a:ext cx="0" cy="0"/>
          <a:chOff x="0" y="0"/>
          <a:chExt cx="0" cy="0"/>
        </a:xfrm>
      </p:grpSpPr>
      <p:sp>
        <p:nvSpPr>
          <p:cNvPr id="1867" name="Google Shape;1867;p20:notes">
            <a:extLst>
              <a:ext uri="{FF2B5EF4-FFF2-40B4-BE49-F238E27FC236}">
                <a16:creationId xmlns:a16="http://schemas.microsoft.com/office/drawing/2014/main" id="{9484A78C-96B4-8715-53B7-867E33E6B44B}"/>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68" name="Google Shape;1868;p20:notes">
            <a:extLst>
              <a:ext uri="{FF2B5EF4-FFF2-40B4-BE49-F238E27FC236}">
                <a16:creationId xmlns:a16="http://schemas.microsoft.com/office/drawing/2014/main" id="{617779EC-80D2-1D39-4EF3-84BA5E37EB1B}"/>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869" name="Google Shape;1869;p20:notes">
            <a:extLst>
              <a:ext uri="{FF2B5EF4-FFF2-40B4-BE49-F238E27FC236}">
                <a16:creationId xmlns:a16="http://schemas.microsoft.com/office/drawing/2014/main" id="{6BE0F558-9D31-A568-3AAA-21FFD2B1A628}"/>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0" name="Google Shape;1870;p20:notes">
            <a:extLst>
              <a:ext uri="{FF2B5EF4-FFF2-40B4-BE49-F238E27FC236}">
                <a16:creationId xmlns:a16="http://schemas.microsoft.com/office/drawing/2014/main" id="{20373A07-EE52-3ECD-4E40-1B6C8E500E31}"/>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a:t>
            </a:r>
            <a:endParaRPr/>
          </a:p>
        </p:txBody>
      </p:sp>
      <p:sp>
        <p:nvSpPr>
          <p:cNvPr id="1871" name="Google Shape;1871;p20:notes">
            <a:extLst>
              <a:ext uri="{FF2B5EF4-FFF2-40B4-BE49-F238E27FC236}">
                <a16:creationId xmlns:a16="http://schemas.microsoft.com/office/drawing/2014/main" id="{974BA027-C937-D347-EF01-469A0C08B598}"/>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72" name="Google Shape;1872;p20:notes">
            <a:extLst>
              <a:ext uri="{FF2B5EF4-FFF2-40B4-BE49-F238E27FC236}">
                <a16:creationId xmlns:a16="http://schemas.microsoft.com/office/drawing/2014/main" id="{DC46BEB3-4AB7-67DB-42DA-5A707C0FF520}"/>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21528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a:extLst>
            <a:ext uri="{FF2B5EF4-FFF2-40B4-BE49-F238E27FC236}">
              <a16:creationId xmlns:a16="http://schemas.microsoft.com/office/drawing/2014/main" id="{ADDF8423-EB3B-3E2E-E573-5CEEB7ADDC8D}"/>
            </a:ext>
          </a:extLst>
        </p:cNvPr>
        <p:cNvGrpSpPr/>
        <p:nvPr/>
      </p:nvGrpSpPr>
      <p:grpSpPr>
        <a:xfrm>
          <a:off x="0" y="0"/>
          <a:ext cx="0" cy="0"/>
          <a:chOff x="0" y="0"/>
          <a:chExt cx="0" cy="0"/>
        </a:xfrm>
      </p:grpSpPr>
      <p:sp>
        <p:nvSpPr>
          <p:cNvPr id="1867" name="Google Shape;1867;p20:notes">
            <a:extLst>
              <a:ext uri="{FF2B5EF4-FFF2-40B4-BE49-F238E27FC236}">
                <a16:creationId xmlns:a16="http://schemas.microsoft.com/office/drawing/2014/main" id="{88F5C0FE-94C6-D712-9806-16D7412501CB}"/>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68" name="Google Shape;1868;p20:notes">
            <a:extLst>
              <a:ext uri="{FF2B5EF4-FFF2-40B4-BE49-F238E27FC236}">
                <a16:creationId xmlns:a16="http://schemas.microsoft.com/office/drawing/2014/main" id="{E6A325F9-7379-E954-6E87-BF3F5908D5CE}"/>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869" name="Google Shape;1869;p20:notes">
            <a:extLst>
              <a:ext uri="{FF2B5EF4-FFF2-40B4-BE49-F238E27FC236}">
                <a16:creationId xmlns:a16="http://schemas.microsoft.com/office/drawing/2014/main" id="{825EECCE-899E-D89A-56E2-07823C6BAA75}"/>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0" name="Google Shape;1870;p20:notes">
            <a:extLst>
              <a:ext uri="{FF2B5EF4-FFF2-40B4-BE49-F238E27FC236}">
                <a16:creationId xmlns:a16="http://schemas.microsoft.com/office/drawing/2014/main" id="{AA3E73CD-FCA3-C9DE-149C-F3DE7E0E0EF1}"/>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a:t>
            </a:r>
            <a:endParaRPr/>
          </a:p>
        </p:txBody>
      </p:sp>
      <p:sp>
        <p:nvSpPr>
          <p:cNvPr id="1871" name="Google Shape;1871;p20:notes">
            <a:extLst>
              <a:ext uri="{FF2B5EF4-FFF2-40B4-BE49-F238E27FC236}">
                <a16:creationId xmlns:a16="http://schemas.microsoft.com/office/drawing/2014/main" id="{FD51D40E-B139-9D12-8454-C84043455317}"/>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72" name="Google Shape;1872;p20:notes">
            <a:extLst>
              <a:ext uri="{FF2B5EF4-FFF2-40B4-BE49-F238E27FC236}">
                <a16:creationId xmlns:a16="http://schemas.microsoft.com/office/drawing/2014/main" id="{ADE41052-6EB5-D339-3B0D-9E9505E3B56B}"/>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47889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a:extLst>
            <a:ext uri="{FF2B5EF4-FFF2-40B4-BE49-F238E27FC236}">
              <a16:creationId xmlns:a16="http://schemas.microsoft.com/office/drawing/2014/main" id="{98265E90-8E5F-9F04-4920-F4FE82C4977C}"/>
            </a:ext>
          </a:extLst>
        </p:cNvPr>
        <p:cNvGrpSpPr/>
        <p:nvPr/>
      </p:nvGrpSpPr>
      <p:grpSpPr>
        <a:xfrm>
          <a:off x="0" y="0"/>
          <a:ext cx="0" cy="0"/>
          <a:chOff x="0" y="0"/>
          <a:chExt cx="0" cy="0"/>
        </a:xfrm>
      </p:grpSpPr>
      <p:sp>
        <p:nvSpPr>
          <p:cNvPr id="1867" name="Google Shape;1867;p20:notes">
            <a:extLst>
              <a:ext uri="{FF2B5EF4-FFF2-40B4-BE49-F238E27FC236}">
                <a16:creationId xmlns:a16="http://schemas.microsoft.com/office/drawing/2014/main" id="{6B180038-959D-A2A7-0E3F-4EA7C6AFE68A}"/>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68" name="Google Shape;1868;p20:notes">
            <a:extLst>
              <a:ext uri="{FF2B5EF4-FFF2-40B4-BE49-F238E27FC236}">
                <a16:creationId xmlns:a16="http://schemas.microsoft.com/office/drawing/2014/main" id="{6102DC56-50F0-261D-965D-1029DE609CC6}"/>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869" name="Google Shape;1869;p20:notes">
            <a:extLst>
              <a:ext uri="{FF2B5EF4-FFF2-40B4-BE49-F238E27FC236}">
                <a16:creationId xmlns:a16="http://schemas.microsoft.com/office/drawing/2014/main" id="{E4EE3739-42C2-A49F-CD16-D8EFDF913D9F}"/>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0" name="Google Shape;1870;p20:notes">
            <a:extLst>
              <a:ext uri="{FF2B5EF4-FFF2-40B4-BE49-F238E27FC236}">
                <a16:creationId xmlns:a16="http://schemas.microsoft.com/office/drawing/2014/main" id="{B05DB336-0BD6-0690-6ABB-5BB073CD6B33}"/>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a:t>
            </a:r>
            <a:endParaRPr/>
          </a:p>
        </p:txBody>
      </p:sp>
      <p:sp>
        <p:nvSpPr>
          <p:cNvPr id="1871" name="Google Shape;1871;p20:notes">
            <a:extLst>
              <a:ext uri="{FF2B5EF4-FFF2-40B4-BE49-F238E27FC236}">
                <a16:creationId xmlns:a16="http://schemas.microsoft.com/office/drawing/2014/main" id="{F53537BB-E30E-67E3-D18D-27D05924D742}"/>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72" name="Google Shape;1872;p20:notes">
            <a:extLst>
              <a:ext uri="{FF2B5EF4-FFF2-40B4-BE49-F238E27FC236}">
                <a16:creationId xmlns:a16="http://schemas.microsoft.com/office/drawing/2014/main" id="{C838C70C-C20B-FD48-0A59-DF04D2DA097B}"/>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632910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a:extLst>
            <a:ext uri="{FF2B5EF4-FFF2-40B4-BE49-F238E27FC236}">
              <a16:creationId xmlns:a16="http://schemas.microsoft.com/office/drawing/2014/main" id="{981F4652-E8E8-FB5A-D76B-4F710D04C80C}"/>
            </a:ext>
          </a:extLst>
        </p:cNvPr>
        <p:cNvGrpSpPr/>
        <p:nvPr/>
      </p:nvGrpSpPr>
      <p:grpSpPr>
        <a:xfrm>
          <a:off x="0" y="0"/>
          <a:ext cx="0" cy="0"/>
          <a:chOff x="0" y="0"/>
          <a:chExt cx="0" cy="0"/>
        </a:xfrm>
      </p:grpSpPr>
      <p:sp>
        <p:nvSpPr>
          <p:cNvPr id="1867" name="Google Shape;1867;p20:notes">
            <a:extLst>
              <a:ext uri="{FF2B5EF4-FFF2-40B4-BE49-F238E27FC236}">
                <a16:creationId xmlns:a16="http://schemas.microsoft.com/office/drawing/2014/main" id="{FA22CFB3-B4E5-CEB8-8DCF-50A414430F3E}"/>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68" name="Google Shape;1868;p20:notes">
            <a:extLst>
              <a:ext uri="{FF2B5EF4-FFF2-40B4-BE49-F238E27FC236}">
                <a16:creationId xmlns:a16="http://schemas.microsoft.com/office/drawing/2014/main" id="{05502BF2-7991-6040-BED5-CFBD24529592}"/>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869" name="Google Shape;1869;p20:notes">
            <a:extLst>
              <a:ext uri="{FF2B5EF4-FFF2-40B4-BE49-F238E27FC236}">
                <a16:creationId xmlns:a16="http://schemas.microsoft.com/office/drawing/2014/main" id="{ED7D5D93-A742-3E18-0DA0-A5F1F35A934E}"/>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0" name="Google Shape;1870;p20:notes">
            <a:extLst>
              <a:ext uri="{FF2B5EF4-FFF2-40B4-BE49-F238E27FC236}">
                <a16:creationId xmlns:a16="http://schemas.microsoft.com/office/drawing/2014/main" id="{358A7D60-921E-39A1-AF68-A97AE9664061}"/>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a:t>
            </a:r>
            <a:endParaRPr/>
          </a:p>
        </p:txBody>
      </p:sp>
      <p:sp>
        <p:nvSpPr>
          <p:cNvPr id="1871" name="Google Shape;1871;p20:notes">
            <a:extLst>
              <a:ext uri="{FF2B5EF4-FFF2-40B4-BE49-F238E27FC236}">
                <a16:creationId xmlns:a16="http://schemas.microsoft.com/office/drawing/2014/main" id="{4BF54764-EF8A-4676-871E-88AB1909CA74}"/>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72" name="Google Shape;1872;p20:notes">
            <a:extLst>
              <a:ext uri="{FF2B5EF4-FFF2-40B4-BE49-F238E27FC236}">
                <a16:creationId xmlns:a16="http://schemas.microsoft.com/office/drawing/2014/main" id="{805CB27C-1F49-F05B-42DB-CCE8B973F9F0}"/>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4166261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4" name="fcSlideMaster.Opening slide blueFooter" descr="Internal Use">
            <a:extLst>
              <a:ext uri="{FF2B5EF4-FFF2-40B4-BE49-F238E27FC236}">
                <a16:creationId xmlns:a16="http://schemas.microsoft.com/office/drawing/2014/main" id="{F94EE23F-C552-4272-9D3C-3F39E6ADFCD6}"/>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5" name="hcSlideMaster.Opening slide blueHeader" descr=" ">
            <a:extLst>
              <a:ext uri="{FF2B5EF4-FFF2-40B4-BE49-F238E27FC236}">
                <a16:creationId xmlns:a16="http://schemas.microsoft.com/office/drawing/2014/main" id="{0D5B2444-1F66-4DFA-929A-1C422DA92526}"/>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ubtitle &amp; content">
    <p:bg>
      <p:bgPr>
        <a:solidFill>
          <a:schemeClr val="tx2"/>
        </a:solidFill>
        <a:effectLst/>
      </p:bgPr>
    </p:bg>
    <p:spTree>
      <p:nvGrpSpPr>
        <p:cNvPr id="1" name=""/>
        <p:cNvGrpSpPr/>
        <p:nvPr/>
      </p:nvGrpSpPr>
      <p:grpSpPr>
        <a:xfrm>
          <a:off x="0" y="0"/>
          <a:ext cx="0" cy="0"/>
          <a:chOff x="0" y="0"/>
          <a:chExt cx="0" cy="0"/>
        </a:xfrm>
      </p:grpSpPr>
      <p:sp>
        <p:nvSpPr>
          <p:cNvPr id="39" name="Picture Placeholder 5"/>
          <p:cNvSpPr>
            <a:spLocks noGrp="1"/>
          </p:cNvSpPr>
          <p:nvPr>
            <p:ph type="pic" sz="quarter" idx="14" hasCustomPrompt="1"/>
          </p:nvPr>
        </p:nvSpPr>
        <p:spPr>
          <a:xfrm>
            <a:off x="338928" y="1610551"/>
            <a:ext cx="2380929" cy="203485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3" name="Picture Placeholder 5"/>
          <p:cNvSpPr>
            <a:spLocks noGrp="1"/>
          </p:cNvSpPr>
          <p:nvPr>
            <p:ph type="pic" sz="quarter" idx="18" hasCustomPrompt="1"/>
          </p:nvPr>
        </p:nvSpPr>
        <p:spPr>
          <a:xfrm>
            <a:off x="5535870" y="1610551"/>
            <a:ext cx="6241602" cy="421236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2" name="Rectangle 21"/>
          <p:cNvSpPr/>
          <p:nvPr/>
        </p:nvSpPr>
        <p:spPr>
          <a:xfrm>
            <a:off x="6101882" y="3379248"/>
            <a:ext cx="5391465"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Rectangle 22"/>
          <p:cNvSpPr/>
          <p:nvPr/>
        </p:nvSpPr>
        <p:spPr>
          <a:xfrm>
            <a:off x="8742878" y="1160300"/>
            <a:ext cx="44353" cy="4482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23"/>
          <p:cNvSpPr/>
          <p:nvPr/>
        </p:nvSpPr>
        <p:spPr>
          <a:xfrm>
            <a:off x="8738031" y="1160300"/>
            <a:ext cx="44353" cy="4482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21"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25"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6" name="Picture Placeholder 5"/>
          <p:cNvSpPr>
            <a:spLocks noGrp="1"/>
          </p:cNvSpPr>
          <p:nvPr>
            <p:ph type="pic" sz="quarter" idx="19" hasCustomPrompt="1"/>
          </p:nvPr>
        </p:nvSpPr>
        <p:spPr>
          <a:xfrm>
            <a:off x="2937399" y="1610551"/>
            <a:ext cx="2380929" cy="203485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7" name="Picture Placeholder 5"/>
          <p:cNvSpPr>
            <a:spLocks noGrp="1"/>
          </p:cNvSpPr>
          <p:nvPr>
            <p:ph type="pic" sz="quarter" idx="20" hasCustomPrompt="1"/>
          </p:nvPr>
        </p:nvSpPr>
        <p:spPr>
          <a:xfrm>
            <a:off x="338928" y="3788057"/>
            <a:ext cx="2380929" cy="203485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8" name="Picture Placeholder 5"/>
          <p:cNvSpPr>
            <a:spLocks noGrp="1"/>
          </p:cNvSpPr>
          <p:nvPr>
            <p:ph type="pic" sz="quarter" idx="21" hasCustomPrompt="1"/>
          </p:nvPr>
        </p:nvSpPr>
        <p:spPr>
          <a:xfrm>
            <a:off x="2937399" y="3788057"/>
            <a:ext cx="2380929" cy="203485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Rectangle 15"/>
          <p:cNvSpPr/>
          <p:nvPr userDrawn="1"/>
        </p:nvSpPr>
        <p:spPr>
          <a:xfrm>
            <a:off x="6101882" y="3379248"/>
            <a:ext cx="5391465"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userDrawn="1"/>
        </p:nvSpPr>
        <p:spPr>
          <a:xfrm>
            <a:off x="8742878" y="1160300"/>
            <a:ext cx="44353" cy="4482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p:cNvSpPr/>
          <p:nvPr userDrawn="1"/>
        </p:nvSpPr>
        <p:spPr>
          <a:xfrm>
            <a:off x="8738031" y="1160300"/>
            <a:ext cx="44353" cy="4482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2" name="fcSlideMaster.Title, subtitle &amp; contentFooter" descr="Internal Use">
            <a:extLst>
              <a:ext uri="{FF2B5EF4-FFF2-40B4-BE49-F238E27FC236}">
                <a16:creationId xmlns:a16="http://schemas.microsoft.com/office/drawing/2014/main" id="{C599D0B6-5995-4EC4-BB7E-C814EBEF752E}"/>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Title, subtitle &amp; contentHeader" descr=" ">
            <a:extLst>
              <a:ext uri="{FF2B5EF4-FFF2-40B4-BE49-F238E27FC236}">
                <a16:creationId xmlns:a16="http://schemas.microsoft.com/office/drawing/2014/main" id="{3FB7771B-F660-4029-B5DC-7CBB0AC8BBE3}"/>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ne picture">
    <p:bg>
      <p:bgPr>
        <a:solidFill>
          <a:schemeClr val="tx2"/>
        </a:solidFill>
        <a:effectLst/>
      </p:bgPr>
    </p:bg>
    <p:spTree>
      <p:nvGrpSpPr>
        <p:cNvPr id="1" name=""/>
        <p:cNvGrpSpPr/>
        <p:nvPr/>
      </p:nvGrpSpPr>
      <p:grpSpPr>
        <a:xfrm>
          <a:off x="0" y="0"/>
          <a:ext cx="0" cy="0"/>
          <a:chOff x="0" y="0"/>
          <a:chExt cx="0" cy="0"/>
        </a:xfrm>
      </p:grpSpPr>
      <p:sp>
        <p:nvSpPr>
          <p:cNvPr id="19" name="Picture Placeholder 5"/>
          <p:cNvSpPr>
            <a:spLocks noGrp="1"/>
          </p:cNvSpPr>
          <p:nvPr>
            <p:ph type="pic" sz="quarter" idx="18" hasCustomPrompt="1"/>
          </p:nvPr>
        </p:nvSpPr>
        <p:spPr>
          <a:xfrm>
            <a:off x="6022230" y="1769292"/>
            <a:ext cx="5645514" cy="3619536"/>
          </a:xfrm>
          <a:prstGeom prst="rect">
            <a:avLst/>
          </a:prstGeom>
          <a:noFill/>
          <a:ln>
            <a:noFill/>
          </a:ln>
        </p:spPr>
        <p:txBody>
          <a:bodyPr anchor="t"/>
          <a:lstStyle>
            <a:lvl1pPr marL="0" indent="0" algn="l">
              <a:buNone/>
              <a:defRPr sz="1400">
                <a:solidFill>
                  <a:schemeClr val="bg2"/>
                </a:solidFill>
                <a:latin typeface="+mn-lt"/>
              </a:defRPr>
            </a:lvl1pPr>
          </a:lstStyle>
          <a:p>
            <a:r>
              <a:rPr lang="en-ZA" dirty="0"/>
              <a:t>Add picture</a:t>
            </a:r>
          </a:p>
        </p:txBody>
      </p:sp>
      <p:sp>
        <p:nvSpPr>
          <p:cNvPr id="21" name="Text Placeholder 20"/>
          <p:cNvSpPr>
            <a:spLocks noGrp="1"/>
          </p:cNvSpPr>
          <p:nvPr>
            <p:ph type="body" sz="quarter" idx="19" hasCustomPrompt="1"/>
          </p:nvPr>
        </p:nvSpPr>
        <p:spPr>
          <a:xfrm>
            <a:off x="338928" y="1769328"/>
            <a:ext cx="5457825" cy="3619500"/>
          </a:xfrm>
          <a:prstGeom prst="rect">
            <a:avLst/>
          </a:prstGeom>
        </p:spPr>
        <p:txBody>
          <a:bodyPr/>
          <a:lstStyle>
            <a:lvl1pPr>
              <a:defRPr sz="1200" baseline="0">
                <a:solidFill>
                  <a:srgbClr val="0083C2"/>
                </a:solidFill>
              </a:defRPr>
            </a:lvl1pPr>
          </a:lstStyle>
          <a:p>
            <a:r>
              <a:rPr lang="en-US" dirty="0">
                <a:solidFill>
                  <a:srgbClr val="0097CD"/>
                </a:solidFill>
                <a:effectLst/>
                <a:latin typeface="Helvetica" charset="0"/>
              </a:rPr>
              <a:t>Is </a:t>
            </a:r>
            <a:r>
              <a:rPr lang="en-US" dirty="0" err="1">
                <a:solidFill>
                  <a:srgbClr val="0097CD"/>
                </a:solidFill>
                <a:effectLst/>
                <a:latin typeface="Helvetica" charset="0"/>
              </a:rPr>
              <a:t>enis</a:t>
            </a:r>
            <a:r>
              <a:rPr lang="en-US" dirty="0">
                <a:solidFill>
                  <a:srgbClr val="0097CD"/>
                </a:solidFill>
                <a:effectLst/>
                <a:latin typeface="Helvetica" charset="0"/>
              </a:rPr>
              <a:t> dis </a:t>
            </a:r>
            <a:r>
              <a:rPr lang="en-US" dirty="0" err="1">
                <a:solidFill>
                  <a:srgbClr val="0097CD"/>
                </a:solidFill>
                <a:effectLst/>
                <a:latin typeface="Helvetica" charset="0"/>
              </a:rPr>
              <a:t>eiume</a:t>
            </a:r>
            <a:r>
              <a:rPr lang="en-US" dirty="0">
                <a:solidFill>
                  <a:srgbClr val="0097CD"/>
                </a:solidFill>
                <a:effectLst/>
                <a:latin typeface="Helvetica" charset="0"/>
              </a:rPr>
              <a:t> et </a:t>
            </a:r>
            <a:r>
              <a:rPr lang="en-US" dirty="0" err="1">
                <a:solidFill>
                  <a:srgbClr val="0097CD"/>
                </a:solidFill>
                <a:effectLst/>
                <a:latin typeface="Helvetica" charset="0"/>
              </a:rPr>
              <a:t>aut</a:t>
            </a:r>
            <a:r>
              <a:rPr lang="en-US" dirty="0">
                <a:solidFill>
                  <a:srgbClr val="0097CD"/>
                </a:solidFill>
                <a:effectLst/>
                <a:latin typeface="Helvetica" charset="0"/>
              </a:rPr>
              <a:t> </a:t>
            </a:r>
            <a:r>
              <a:rPr lang="en-US" dirty="0" err="1">
                <a:solidFill>
                  <a:srgbClr val="0097CD"/>
                </a:solidFill>
                <a:effectLst/>
                <a:latin typeface="Helvetica" charset="0"/>
              </a:rPr>
              <a:t>aboribu</a:t>
            </a:r>
            <a:r>
              <a:rPr lang="en-US" dirty="0">
                <a:solidFill>
                  <a:srgbClr val="0097CD"/>
                </a:solidFill>
                <a:effectLst/>
                <a:latin typeface="Helvetica" charset="0"/>
              </a:rPr>
              <a:t> </a:t>
            </a:r>
            <a:r>
              <a:rPr lang="en-US" dirty="0" err="1">
                <a:solidFill>
                  <a:srgbClr val="0097CD"/>
                </a:solidFill>
                <a:effectLst/>
                <a:latin typeface="Helvetica" charset="0"/>
              </a:rPr>
              <a:t>scimint</a:t>
            </a:r>
            <a:r>
              <a:rPr lang="en-US" dirty="0">
                <a:solidFill>
                  <a:srgbClr val="0097CD"/>
                </a:solidFill>
                <a:effectLst/>
                <a:latin typeface="Helvetica" charset="0"/>
              </a:rPr>
              <a:t> </a:t>
            </a:r>
            <a:r>
              <a:rPr lang="en-US" dirty="0" err="1">
                <a:solidFill>
                  <a:srgbClr val="0097CD"/>
                </a:solidFill>
                <a:effectLst/>
                <a:latin typeface="Helvetica" charset="0"/>
              </a:rPr>
              <a:t>earum</a:t>
            </a:r>
            <a:r>
              <a:rPr lang="en-US" dirty="0">
                <a:solidFill>
                  <a:srgbClr val="0097CD"/>
                </a:solidFill>
                <a:effectLst/>
                <a:latin typeface="Helvetica" charset="0"/>
              </a:rPr>
              <a:t> </a:t>
            </a:r>
            <a:r>
              <a:rPr lang="en-US" dirty="0" err="1">
                <a:solidFill>
                  <a:srgbClr val="0097CD"/>
                </a:solidFill>
                <a:effectLst/>
                <a:latin typeface="Helvetica" charset="0"/>
              </a:rPr>
              <a:t>fugiam</a:t>
            </a:r>
            <a:br>
              <a:rPr lang="en-US" dirty="0">
                <a:solidFill>
                  <a:srgbClr val="0097CD"/>
                </a:solidFill>
                <a:effectLst/>
                <a:latin typeface="Helvetica" charset="0"/>
              </a:rPr>
            </a:br>
            <a:r>
              <a:rPr lang="en-US" dirty="0" err="1">
                <a:solidFill>
                  <a:srgbClr val="0097CD"/>
                </a:solidFill>
                <a:effectLst/>
                <a:latin typeface="Helvetica" charset="0"/>
              </a:rPr>
              <a:t>conem</a:t>
            </a:r>
            <a:r>
              <a:rPr lang="en-US" dirty="0">
                <a:solidFill>
                  <a:srgbClr val="0097CD"/>
                </a:solidFill>
                <a:effectLst/>
                <a:latin typeface="Helvetica" charset="0"/>
              </a:rPr>
              <a:t> </a:t>
            </a:r>
            <a:r>
              <a:rPr lang="en-US" dirty="0" err="1">
                <a:solidFill>
                  <a:srgbClr val="0097CD"/>
                </a:solidFill>
                <a:effectLst/>
                <a:latin typeface="Helvetica" charset="0"/>
              </a:rPr>
              <a:t>inveliqui</a:t>
            </a:r>
            <a:r>
              <a:rPr lang="en-US" dirty="0">
                <a:solidFill>
                  <a:srgbClr val="0097CD"/>
                </a:solidFill>
                <a:effectLst/>
                <a:latin typeface="Helvetica" charset="0"/>
              </a:rPr>
              <a:t> </a:t>
            </a:r>
            <a:r>
              <a:rPr lang="en-US" dirty="0" err="1">
                <a:solidFill>
                  <a:srgbClr val="0097CD"/>
                </a:solidFill>
                <a:effectLst/>
                <a:latin typeface="Helvetica" charset="0"/>
              </a:rPr>
              <a:t>berfersped</a:t>
            </a:r>
            <a:r>
              <a:rPr lang="en-US" dirty="0">
                <a:solidFill>
                  <a:srgbClr val="0097CD"/>
                </a:solidFill>
                <a:effectLst/>
                <a:latin typeface="Helvetica" charset="0"/>
              </a:rPr>
              <a:t> </a:t>
            </a:r>
            <a:r>
              <a:rPr lang="en-US" dirty="0" err="1">
                <a:solidFill>
                  <a:srgbClr val="0097CD"/>
                </a:solidFill>
                <a:effectLst/>
                <a:latin typeface="Helvetica" charset="0"/>
              </a:rPr>
              <a:t>etur</a:t>
            </a:r>
            <a:r>
              <a:rPr lang="en-US" dirty="0">
                <a:solidFill>
                  <a:srgbClr val="0097CD"/>
                </a:solidFill>
                <a:effectLst/>
                <a:latin typeface="Helvetica" charset="0"/>
              </a:rPr>
              <a:t>, </a:t>
            </a:r>
            <a:r>
              <a:rPr lang="en-US" dirty="0" err="1">
                <a:solidFill>
                  <a:srgbClr val="0097CD"/>
                </a:solidFill>
                <a:effectLst/>
                <a:latin typeface="Helvetica" charset="0"/>
              </a:rPr>
              <a:t>iniminciis</a:t>
            </a:r>
            <a:r>
              <a:rPr lang="en-US" dirty="0">
                <a:solidFill>
                  <a:srgbClr val="0097CD"/>
                </a:solidFill>
                <a:effectLst/>
                <a:latin typeface="Helvetica" charset="0"/>
              </a:rPr>
              <a:t> am </a:t>
            </a:r>
            <a:r>
              <a:rPr lang="en-US" dirty="0" err="1">
                <a:solidFill>
                  <a:srgbClr val="0097CD"/>
                </a:solidFill>
                <a:effectLst/>
                <a:latin typeface="Helvetica" charset="0"/>
              </a:rPr>
              <a:t>quisti</a:t>
            </a:r>
            <a:r>
              <a:rPr lang="en-US" dirty="0">
                <a:solidFill>
                  <a:srgbClr val="0097CD"/>
                </a:solidFill>
                <a:effectLst/>
                <a:latin typeface="Helvetica" charset="0"/>
              </a:rPr>
              <a:t> </a:t>
            </a:r>
          </a:p>
          <a:p>
            <a:endParaRPr lang="en-US" dirty="0">
              <a:solidFill>
                <a:srgbClr val="0097CD"/>
              </a:solidFill>
              <a:effectLst/>
              <a:latin typeface="Helvetica" charset="0"/>
            </a:endParaRPr>
          </a:p>
          <a:p>
            <a:r>
              <a:rPr lang="en-US" dirty="0" err="1">
                <a:solidFill>
                  <a:srgbClr val="0097CD"/>
                </a:solidFill>
                <a:effectLst/>
                <a:latin typeface="Helvetica" charset="0"/>
              </a:rPr>
              <a:t>Alicti</a:t>
            </a:r>
            <a:r>
              <a:rPr lang="en-US" dirty="0">
                <a:solidFill>
                  <a:srgbClr val="0097CD"/>
                </a:solidFill>
                <a:effectLst/>
                <a:latin typeface="Helvetica" charset="0"/>
              </a:rPr>
              <a:t> us, </a:t>
            </a:r>
            <a:r>
              <a:rPr lang="en-US" dirty="0" err="1">
                <a:solidFill>
                  <a:srgbClr val="0097CD"/>
                </a:solidFill>
                <a:effectLst/>
                <a:latin typeface="Helvetica" charset="0"/>
              </a:rPr>
              <a:t>omnia</a:t>
            </a:r>
            <a:r>
              <a:rPr lang="en-US" dirty="0">
                <a:solidFill>
                  <a:srgbClr val="0097CD"/>
                </a:solidFill>
                <a:effectLst/>
                <a:latin typeface="Helvetica" charset="0"/>
              </a:rPr>
              <a:t> sit </a:t>
            </a:r>
            <a:r>
              <a:rPr lang="en-US" dirty="0" err="1">
                <a:solidFill>
                  <a:srgbClr val="0097CD"/>
                </a:solidFill>
                <a:effectLst/>
                <a:latin typeface="Helvetica" charset="0"/>
              </a:rPr>
              <a:t>arumque</a:t>
            </a:r>
            <a:r>
              <a:rPr lang="en-US" dirty="0">
                <a:solidFill>
                  <a:srgbClr val="0097CD"/>
                </a:solidFill>
                <a:effectLst/>
                <a:latin typeface="Helvetica" charset="0"/>
              </a:rPr>
              <a:t> </a:t>
            </a:r>
            <a:r>
              <a:rPr lang="en-US" dirty="0" err="1">
                <a:solidFill>
                  <a:srgbClr val="0097CD"/>
                </a:solidFill>
                <a:effectLst/>
                <a:latin typeface="Helvetica" charset="0"/>
              </a:rPr>
              <a:t>nonsequ</a:t>
            </a:r>
            <a:r>
              <a:rPr lang="en-US" dirty="0">
                <a:solidFill>
                  <a:srgbClr val="0097CD"/>
                </a:solidFill>
                <a:effectLst/>
                <a:latin typeface="Helvetica" charset="0"/>
              </a:rPr>
              <a:t> </a:t>
            </a:r>
            <a:r>
              <a:rPr lang="en-US" dirty="0" err="1">
                <a:solidFill>
                  <a:srgbClr val="0097CD"/>
                </a:solidFill>
                <a:effectLst/>
                <a:latin typeface="Helvetica" charset="0"/>
              </a:rPr>
              <a:t>aeptatus</a:t>
            </a:r>
            <a:r>
              <a:rPr lang="en-US" dirty="0">
                <a:solidFill>
                  <a:srgbClr val="0097CD"/>
                </a:solidFill>
                <a:effectLst/>
                <a:latin typeface="Helvetica" charset="0"/>
              </a:rPr>
              <a:t>.</a:t>
            </a:r>
            <a:br>
              <a:rPr lang="en-US" dirty="0">
                <a:solidFill>
                  <a:srgbClr val="0097CD"/>
                </a:solidFill>
                <a:effectLst/>
                <a:latin typeface="Helvetica" charset="0"/>
              </a:rPr>
            </a:br>
            <a:r>
              <a:rPr lang="en-US" dirty="0" err="1">
                <a:solidFill>
                  <a:srgbClr val="0097CD"/>
                </a:solidFill>
                <a:effectLst/>
                <a:latin typeface="Helvetica" charset="0"/>
              </a:rPr>
              <a:t>Igent</a:t>
            </a:r>
            <a:r>
              <a:rPr lang="en-US" dirty="0">
                <a:solidFill>
                  <a:srgbClr val="0097CD"/>
                </a:solidFill>
                <a:effectLst/>
                <a:latin typeface="Helvetica" charset="0"/>
              </a:rPr>
              <a:t> </a:t>
            </a:r>
            <a:r>
              <a:rPr lang="en-US" dirty="0" err="1">
                <a:solidFill>
                  <a:srgbClr val="0097CD"/>
                </a:solidFill>
                <a:effectLst/>
                <a:latin typeface="Helvetica" charset="0"/>
              </a:rPr>
              <a:t>eaquisquo</a:t>
            </a:r>
            <a:r>
              <a:rPr lang="en-US" dirty="0">
                <a:solidFill>
                  <a:srgbClr val="0097CD"/>
                </a:solidFill>
                <a:effectLst/>
                <a:latin typeface="Helvetica" charset="0"/>
              </a:rPr>
              <a:t> is </a:t>
            </a:r>
            <a:r>
              <a:rPr lang="en-US" dirty="0" err="1">
                <a:solidFill>
                  <a:srgbClr val="0097CD"/>
                </a:solidFill>
                <a:effectLst/>
                <a:latin typeface="Helvetica" charset="0"/>
              </a:rPr>
              <a:t>eum</a:t>
            </a:r>
            <a:r>
              <a:rPr lang="en-US" dirty="0">
                <a:solidFill>
                  <a:srgbClr val="0097CD"/>
                </a:solidFill>
                <a:effectLst/>
                <a:latin typeface="Helvetica" charset="0"/>
              </a:rPr>
              <a:t> </a:t>
            </a:r>
            <a:r>
              <a:rPr lang="en-US" dirty="0" err="1">
                <a:solidFill>
                  <a:srgbClr val="0097CD"/>
                </a:solidFill>
                <a:effectLst/>
                <a:latin typeface="Helvetica" charset="0"/>
              </a:rPr>
              <a:t>velecul</a:t>
            </a:r>
            <a:r>
              <a:rPr lang="en-US" dirty="0">
                <a:solidFill>
                  <a:srgbClr val="0097CD"/>
                </a:solidFill>
                <a:effectLst/>
                <a:latin typeface="Helvetica" charset="0"/>
              </a:rPr>
              <a:t> </a:t>
            </a:r>
            <a:r>
              <a:rPr lang="en-US" dirty="0" err="1">
                <a:solidFill>
                  <a:srgbClr val="0097CD"/>
                </a:solidFill>
                <a:effectLst/>
                <a:latin typeface="Helvetica" charset="0"/>
              </a:rPr>
              <a:t>parchic</a:t>
            </a:r>
            <a:r>
              <a:rPr lang="en-US" dirty="0">
                <a:solidFill>
                  <a:srgbClr val="0097CD"/>
                </a:solidFill>
                <a:effectLst/>
                <a:latin typeface="Helvetica" charset="0"/>
              </a:rPr>
              <a:t> </a:t>
            </a:r>
            <a:r>
              <a:rPr lang="en-US" dirty="0" err="1">
                <a:solidFill>
                  <a:srgbClr val="0097CD"/>
                </a:solidFill>
                <a:effectLst/>
                <a:latin typeface="Helvetica" charset="0"/>
              </a:rPr>
              <a:t>tempedi</a:t>
            </a:r>
            <a:endParaRPr lang="en-US" dirty="0">
              <a:solidFill>
                <a:srgbClr val="0097CD"/>
              </a:solidFill>
              <a:effectLst/>
              <a:latin typeface="Helvetica" charset="0"/>
            </a:endParaRPr>
          </a:p>
          <a:p>
            <a:endParaRPr lang="en-US" dirty="0">
              <a:solidFill>
                <a:srgbClr val="0097CD"/>
              </a:solidFill>
              <a:effectLst/>
              <a:latin typeface="Helvetica" charset="0"/>
            </a:endParaRPr>
          </a:p>
          <a:p>
            <a:r>
              <a:rPr lang="en-US" dirty="0" err="1">
                <a:solidFill>
                  <a:srgbClr val="0097CD"/>
                </a:solidFill>
                <a:effectLst/>
                <a:latin typeface="Helvetica" charset="0"/>
              </a:rPr>
              <a:t>aspedi</a:t>
            </a:r>
            <a:r>
              <a:rPr lang="en-US" dirty="0">
                <a:solidFill>
                  <a:srgbClr val="0097CD"/>
                </a:solidFill>
                <a:effectLst/>
                <a:latin typeface="Helvetica" charset="0"/>
              </a:rPr>
              <a:t> </a:t>
            </a:r>
            <a:r>
              <a:rPr lang="en-US" dirty="0" err="1">
                <a:solidFill>
                  <a:srgbClr val="0097CD"/>
                </a:solidFill>
                <a:effectLst/>
                <a:latin typeface="Helvetica" charset="0"/>
              </a:rPr>
              <a:t>corrum</a:t>
            </a:r>
            <a:r>
              <a:rPr lang="en-US" dirty="0">
                <a:solidFill>
                  <a:srgbClr val="0097CD"/>
                </a:solidFill>
                <a:effectLst/>
                <a:latin typeface="Helvetica" charset="0"/>
              </a:rPr>
              <a:t> ex et am </a:t>
            </a:r>
            <a:r>
              <a:rPr lang="en-US" dirty="0" err="1">
                <a:solidFill>
                  <a:srgbClr val="0097CD"/>
                </a:solidFill>
                <a:effectLst/>
                <a:latin typeface="Helvetica" charset="0"/>
              </a:rPr>
              <a:t>faceper</a:t>
            </a:r>
            <a:r>
              <a:rPr lang="en-US" dirty="0">
                <a:solidFill>
                  <a:srgbClr val="0097CD"/>
                </a:solidFill>
                <a:effectLst/>
                <a:latin typeface="Helvetica" charset="0"/>
              </a:rPr>
              <a:t> </a:t>
            </a:r>
            <a:r>
              <a:rPr lang="en-US" dirty="0" err="1">
                <a:solidFill>
                  <a:srgbClr val="0097CD"/>
                </a:solidFill>
                <a:effectLst/>
                <a:latin typeface="Helvetica" charset="0"/>
              </a:rPr>
              <a:t>nati</a:t>
            </a:r>
            <a:r>
              <a:rPr lang="en-US" dirty="0">
                <a:solidFill>
                  <a:srgbClr val="0097CD"/>
                </a:solidFill>
                <a:effectLst/>
                <a:latin typeface="Helvetica" charset="0"/>
              </a:rPr>
              <a:t> </a:t>
            </a:r>
            <a:r>
              <a:rPr lang="en-US" dirty="0" err="1">
                <a:solidFill>
                  <a:srgbClr val="0097CD"/>
                </a:solidFill>
                <a:effectLst/>
                <a:latin typeface="Helvetica" charset="0"/>
              </a:rPr>
              <a:t>unt</a:t>
            </a:r>
            <a:r>
              <a:rPr lang="en-US" dirty="0">
                <a:solidFill>
                  <a:srgbClr val="0097CD"/>
                </a:solidFill>
                <a:effectLst/>
                <a:latin typeface="Helvetica" charset="0"/>
              </a:rPr>
              <a:t> </a:t>
            </a:r>
            <a:r>
              <a:rPr lang="en-US" dirty="0" err="1">
                <a:solidFill>
                  <a:srgbClr val="0097CD"/>
                </a:solidFill>
                <a:effectLst/>
                <a:latin typeface="Helvetica" charset="0"/>
              </a:rPr>
              <a:t>reperae</a:t>
            </a:r>
            <a:r>
              <a:rPr lang="en-US" dirty="0">
                <a:solidFill>
                  <a:srgbClr val="0097CD"/>
                </a:solidFill>
                <a:effectLst/>
                <a:latin typeface="Helvetica" charset="0"/>
              </a:rPr>
              <a:t>. </a:t>
            </a:r>
            <a:r>
              <a:rPr lang="en-US" dirty="0" err="1">
                <a:solidFill>
                  <a:srgbClr val="0097CD"/>
                </a:solidFill>
                <a:effectLst/>
                <a:latin typeface="Helvetica" charset="0"/>
              </a:rPr>
              <a:t>Itatatur</a:t>
            </a:r>
            <a:br>
              <a:rPr lang="en-US" dirty="0">
                <a:solidFill>
                  <a:srgbClr val="0097CD"/>
                </a:solidFill>
                <a:effectLst/>
                <a:latin typeface="Helvetica" charset="0"/>
              </a:rPr>
            </a:br>
            <a:r>
              <a:rPr lang="en-US" dirty="0" err="1">
                <a:solidFill>
                  <a:srgbClr val="0097CD"/>
                </a:solidFill>
                <a:effectLst/>
                <a:latin typeface="Helvetica" charset="0"/>
              </a:rPr>
              <a:t>aperrum</a:t>
            </a:r>
            <a:r>
              <a:rPr lang="en-US" dirty="0">
                <a:solidFill>
                  <a:srgbClr val="0097CD"/>
                </a:solidFill>
                <a:effectLst/>
                <a:latin typeface="Helvetica" charset="0"/>
              </a:rPr>
              <a:t> </a:t>
            </a:r>
            <a:r>
              <a:rPr lang="en-US" dirty="0" err="1">
                <a:solidFill>
                  <a:srgbClr val="0097CD"/>
                </a:solidFill>
                <a:effectLst/>
                <a:latin typeface="Helvetica" charset="0"/>
              </a:rPr>
              <a:t>volorro</a:t>
            </a:r>
            <a:r>
              <a:rPr lang="en-US" dirty="0">
                <a:solidFill>
                  <a:srgbClr val="0097CD"/>
                </a:solidFill>
                <a:effectLst/>
                <a:latin typeface="Helvetica" charset="0"/>
              </a:rPr>
              <a:t> </a:t>
            </a:r>
            <a:r>
              <a:rPr lang="en-US" dirty="0" err="1">
                <a:solidFill>
                  <a:srgbClr val="0097CD"/>
                </a:solidFill>
                <a:effectLst/>
                <a:latin typeface="Helvetica" charset="0"/>
              </a:rPr>
              <a:t>esti</a:t>
            </a:r>
            <a:r>
              <a:rPr lang="en-US" dirty="0">
                <a:solidFill>
                  <a:srgbClr val="0097CD"/>
                </a:solidFill>
                <a:effectLst/>
                <a:latin typeface="Helvetica" charset="0"/>
              </a:rPr>
              <a:t> </a:t>
            </a:r>
            <a:r>
              <a:rPr lang="en-US" dirty="0" err="1">
                <a:solidFill>
                  <a:srgbClr val="0097CD"/>
                </a:solidFill>
                <a:effectLst/>
                <a:latin typeface="Helvetica" charset="0"/>
              </a:rPr>
              <a:t>ata</a:t>
            </a:r>
            <a:r>
              <a:rPr lang="en-US" dirty="0">
                <a:solidFill>
                  <a:srgbClr val="0097CD"/>
                </a:solidFill>
                <a:effectLst/>
                <a:latin typeface="Helvetica" charset="0"/>
              </a:rPr>
              <a:t> </a:t>
            </a:r>
            <a:r>
              <a:rPr lang="en-US" dirty="0" err="1">
                <a:solidFill>
                  <a:srgbClr val="0097CD"/>
                </a:solidFill>
                <a:effectLst/>
                <a:latin typeface="Helvetica" charset="0"/>
              </a:rPr>
              <a:t>volorem</a:t>
            </a:r>
            <a:r>
              <a:rPr lang="en-US" dirty="0">
                <a:solidFill>
                  <a:srgbClr val="0097CD"/>
                </a:solidFill>
                <a:effectLst/>
                <a:latin typeface="Helvetica" charset="0"/>
              </a:rPr>
              <a:t>. Nam qui </a:t>
            </a:r>
            <a:r>
              <a:rPr lang="en-US" dirty="0" err="1">
                <a:solidFill>
                  <a:srgbClr val="0097CD"/>
                </a:solidFill>
                <a:effectLst/>
                <a:latin typeface="Helvetica" charset="0"/>
              </a:rPr>
              <a:t>ommosa</a:t>
            </a:r>
            <a:r>
              <a:rPr lang="en-US" dirty="0">
                <a:solidFill>
                  <a:srgbClr val="0097CD"/>
                </a:solidFill>
                <a:effectLst/>
                <a:latin typeface="Helvetica" charset="0"/>
              </a:rPr>
              <a:t> </a:t>
            </a:r>
            <a:r>
              <a:rPr lang="en-US" dirty="0" err="1">
                <a:solidFill>
                  <a:srgbClr val="0097CD"/>
                </a:solidFill>
                <a:effectLst/>
                <a:latin typeface="Helvetica" charset="0"/>
              </a:rPr>
              <a:t>quosti</a:t>
            </a:r>
            <a:endParaRPr lang="en-US" dirty="0">
              <a:solidFill>
                <a:srgbClr val="0097CD"/>
              </a:solidFill>
              <a:effectLst/>
              <a:latin typeface="Helvetica" charset="0"/>
            </a:endParaRPr>
          </a:p>
          <a:p>
            <a:endParaRPr lang="en-US" dirty="0">
              <a:solidFill>
                <a:srgbClr val="0097CD"/>
              </a:solidFill>
              <a:effectLst/>
              <a:latin typeface="Helvetica" charset="0"/>
            </a:endParaRPr>
          </a:p>
          <a:p>
            <a:r>
              <a:rPr lang="en-US" dirty="0">
                <a:solidFill>
                  <a:srgbClr val="0097CD"/>
                </a:solidFill>
                <a:effectLst/>
                <a:latin typeface="Helvetica" charset="0"/>
              </a:rPr>
              <a:t>Is </a:t>
            </a:r>
            <a:r>
              <a:rPr lang="en-US" dirty="0" err="1">
                <a:solidFill>
                  <a:srgbClr val="0097CD"/>
                </a:solidFill>
                <a:effectLst/>
                <a:latin typeface="Helvetica" charset="0"/>
              </a:rPr>
              <a:t>enis</a:t>
            </a:r>
            <a:r>
              <a:rPr lang="en-US" dirty="0">
                <a:solidFill>
                  <a:srgbClr val="0097CD"/>
                </a:solidFill>
                <a:effectLst/>
                <a:latin typeface="Helvetica" charset="0"/>
              </a:rPr>
              <a:t> dis </a:t>
            </a:r>
            <a:r>
              <a:rPr lang="en-US" dirty="0" err="1">
                <a:solidFill>
                  <a:srgbClr val="0097CD"/>
                </a:solidFill>
                <a:effectLst/>
                <a:latin typeface="Helvetica" charset="0"/>
              </a:rPr>
              <a:t>eiume</a:t>
            </a:r>
            <a:r>
              <a:rPr lang="en-US" dirty="0">
                <a:solidFill>
                  <a:srgbClr val="0097CD"/>
                </a:solidFill>
                <a:effectLst/>
                <a:latin typeface="Helvetica" charset="0"/>
              </a:rPr>
              <a:t> et </a:t>
            </a:r>
            <a:r>
              <a:rPr lang="en-US" dirty="0" err="1">
                <a:solidFill>
                  <a:srgbClr val="0097CD"/>
                </a:solidFill>
                <a:effectLst/>
                <a:latin typeface="Helvetica" charset="0"/>
              </a:rPr>
              <a:t>aut</a:t>
            </a:r>
            <a:r>
              <a:rPr lang="en-US" dirty="0">
                <a:solidFill>
                  <a:srgbClr val="0097CD"/>
                </a:solidFill>
                <a:effectLst/>
                <a:latin typeface="Helvetica" charset="0"/>
              </a:rPr>
              <a:t> </a:t>
            </a:r>
            <a:r>
              <a:rPr lang="en-US" dirty="0" err="1">
                <a:solidFill>
                  <a:srgbClr val="0097CD"/>
                </a:solidFill>
                <a:effectLst/>
                <a:latin typeface="Helvetica" charset="0"/>
              </a:rPr>
              <a:t>aboribu</a:t>
            </a:r>
            <a:r>
              <a:rPr lang="en-US" dirty="0">
                <a:solidFill>
                  <a:srgbClr val="0097CD"/>
                </a:solidFill>
                <a:effectLst/>
                <a:latin typeface="Helvetica" charset="0"/>
              </a:rPr>
              <a:t> </a:t>
            </a:r>
            <a:r>
              <a:rPr lang="en-US" dirty="0" err="1">
                <a:solidFill>
                  <a:srgbClr val="0097CD"/>
                </a:solidFill>
                <a:effectLst/>
                <a:latin typeface="Helvetica" charset="0"/>
              </a:rPr>
              <a:t>scimint</a:t>
            </a:r>
            <a:r>
              <a:rPr lang="en-US" dirty="0">
                <a:solidFill>
                  <a:srgbClr val="0097CD"/>
                </a:solidFill>
                <a:effectLst/>
                <a:latin typeface="Helvetica" charset="0"/>
              </a:rPr>
              <a:t> </a:t>
            </a:r>
            <a:r>
              <a:rPr lang="en-US" dirty="0" err="1">
                <a:solidFill>
                  <a:srgbClr val="0097CD"/>
                </a:solidFill>
                <a:effectLst/>
                <a:latin typeface="Helvetica" charset="0"/>
              </a:rPr>
              <a:t>earum</a:t>
            </a:r>
            <a:r>
              <a:rPr lang="en-US" dirty="0">
                <a:solidFill>
                  <a:srgbClr val="0097CD"/>
                </a:solidFill>
                <a:effectLst/>
                <a:latin typeface="Helvetica" charset="0"/>
              </a:rPr>
              <a:t> </a:t>
            </a:r>
            <a:r>
              <a:rPr lang="en-US" dirty="0" err="1">
                <a:solidFill>
                  <a:srgbClr val="0097CD"/>
                </a:solidFill>
                <a:effectLst/>
                <a:latin typeface="Helvetica" charset="0"/>
              </a:rPr>
              <a:t>fugiam</a:t>
            </a:r>
            <a:br>
              <a:rPr lang="en-US" dirty="0">
                <a:solidFill>
                  <a:srgbClr val="0097CD"/>
                </a:solidFill>
                <a:effectLst/>
                <a:latin typeface="Helvetica" charset="0"/>
              </a:rPr>
            </a:br>
            <a:r>
              <a:rPr lang="en-US" dirty="0" err="1">
                <a:solidFill>
                  <a:srgbClr val="0097CD"/>
                </a:solidFill>
                <a:effectLst/>
                <a:latin typeface="Helvetica" charset="0"/>
              </a:rPr>
              <a:t>conem</a:t>
            </a:r>
            <a:r>
              <a:rPr lang="en-US" dirty="0">
                <a:solidFill>
                  <a:srgbClr val="0097CD"/>
                </a:solidFill>
                <a:effectLst/>
                <a:latin typeface="Helvetica" charset="0"/>
              </a:rPr>
              <a:t> </a:t>
            </a:r>
            <a:r>
              <a:rPr lang="en-US" dirty="0" err="1">
                <a:solidFill>
                  <a:srgbClr val="0097CD"/>
                </a:solidFill>
                <a:effectLst/>
                <a:latin typeface="Helvetica" charset="0"/>
              </a:rPr>
              <a:t>inveliqui</a:t>
            </a:r>
            <a:r>
              <a:rPr lang="en-US" dirty="0">
                <a:solidFill>
                  <a:srgbClr val="0097CD"/>
                </a:solidFill>
                <a:effectLst/>
                <a:latin typeface="Helvetica" charset="0"/>
              </a:rPr>
              <a:t> </a:t>
            </a:r>
            <a:r>
              <a:rPr lang="en-US" dirty="0" err="1">
                <a:solidFill>
                  <a:srgbClr val="0097CD"/>
                </a:solidFill>
                <a:effectLst/>
                <a:latin typeface="Helvetica" charset="0"/>
              </a:rPr>
              <a:t>berfersped</a:t>
            </a:r>
            <a:r>
              <a:rPr lang="en-US" dirty="0">
                <a:solidFill>
                  <a:srgbClr val="0097CD"/>
                </a:solidFill>
                <a:effectLst/>
                <a:latin typeface="Helvetica" charset="0"/>
              </a:rPr>
              <a:t> </a:t>
            </a:r>
            <a:r>
              <a:rPr lang="en-US" dirty="0" err="1">
                <a:solidFill>
                  <a:srgbClr val="0097CD"/>
                </a:solidFill>
                <a:effectLst/>
                <a:latin typeface="Helvetica" charset="0"/>
              </a:rPr>
              <a:t>etur</a:t>
            </a:r>
            <a:r>
              <a:rPr lang="en-US" dirty="0">
                <a:solidFill>
                  <a:srgbClr val="0097CD"/>
                </a:solidFill>
                <a:effectLst/>
                <a:latin typeface="Helvetica" charset="0"/>
              </a:rPr>
              <a:t>, </a:t>
            </a:r>
            <a:r>
              <a:rPr lang="en-US" dirty="0" err="1">
                <a:solidFill>
                  <a:srgbClr val="0097CD"/>
                </a:solidFill>
                <a:effectLst/>
                <a:latin typeface="Helvetica" charset="0"/>
              </a:rPr>
              <a:t>iniminciis</a:t>
            </a:r>
            <a:r>
              <a:rPr lang="en-US" dirty="0">
                <a:solidFill>
                  <a:srgbClr val="0097CD"/>
                </a:solidFill>
                <a:effectLst/>
                <a:latin typeface="Helvetica" charset="0"/>
              </a:rPr>
              <a:t> am </a:t>
            </a:r>
            <a:r>
              <a:rPr lang="en-US" dirty="0" err="1">
                <a:solidFill>
                  <a:srgbClr val="0097CD"/>
                </a:solidFill>
                <a:effectLst/>
                <a:latin typeface="Helvetica" charset="0"/>
              </a:rPr>
              <a:t>quisti</a:t>
            </a:r>
            <a:r>
              <a:rPr lang="en-US" dirty="0">
                <a:solidFill>
                  <a:srgbClr val="0097CD"/>
                </a:solidFill>
                <a:effectLst/>
                <a:latin typeface="Helvetica" charset="0"/>
              </a:rPr>
              <a:t> s</a:t>
            </a:r>
          </a:p>
          <a:p>
            <a:endParaRPr lang="en-US" dirty="0">
              <a:solidFill>
                <a:srgbClr val="0097CD"/>
              </a:solidFill>
              <a:effectLst/>
              <a:latin typeface="Helvetica" charset="0"/>
            </a:endParaRPr>
          </a:p>
          <a:p>
            <a:r>
              <a:rPr lang="en-US" dirty="0" err="1">
                <a:solidFill>
                  <a:srgbClr val="0097CD"/>
                </a:solidFill>
                <a:effectLst/>
                <a:latin typeface="Helvetica" charset="0"/>
              </a:rPr>
              <a:t>Alicti</a:t>
            </a:r>
            <a:r>
              <a:rPr lang="en-US" dirty="0">
                <a:solidFill>
                  <a:srgbClr val="0097CD"/>
                </a:solidFill>
                <a:effectLst/>
                <a:latin typeface="Helvetica" charset="0"/>
              </a:rPr>
              <a:t> us, </a:t>
            </a:r>
            <a:r>
              <a:rPr lang="en-US" dirty="0" err="1">
                <a:solidFill>
                  <a:srgbClr val="0097CD"/>
                </a:solidFill>
                <a:effectLst/>
                <a:latin typeface="Helvetica" charset="0"/>
              </a:rPr>
              <a:t>omnia</a:t>
            </a:r>
            <a:r>
              <a:rPr lang="en-US" dirty="0">
                <a:solidFill>
                  <a:srgbClr val="0097CD"/>
                </a:solidFill>
                <a:effectLst/>
                <a:latin typeface="Helvetica" charset="0"/>
              </a:rPr>
              <a:t> sit </a:t>
            </a:r>
            <a:r>
              <a:rPr lang="en-US" dirty="0" err="1">
                <a:solidFill>
                  <a:srgbClr val="0097CD"/>
                </a:solidFill>
                <a:effectLst/>
                <a:latin typeface="Helvetica" charset="0"/>
              </a:rPr>
              <a:t>arumque</a:t>
            </a:r>
            <a:r>
              <a:rPr lang="en-US" dirty="0">
                <a:solidFill>
                  <a:srgbClr val="0097CD"/>
                </a:solidFill>
                <a:effectLst/>
                <a:latin typeface="Helvetica" charset="0"/>
              </a:rPr>
              <a:t> </a:t>
            </a:r>
            <a:r>
              <a:rPr lang="en-US" dirty="0" err="1">
                <a:solidFill>
                  <a:srgbClr val="0097CD"/>
                </a:solidFill>
                <a:effectLst/>
                <a:latin typeface="Helvetica" charset="0"/>
              </a:rPr>
              <a:t>nonsequ</a:t>
            </a:r>
            <a:r>
              <a:rPr lang="en-US" dirty="0">
                <a:solidFill>
                  <a:srgbClr val="0097CD"/>
                </a:solidFill>
                <a:effectLst/>
                <a:latin typeface="Helvetica" charset="0"/>
              </a:rPr>
              <a:t> </a:t>
            </a:r>
            <a:r>
              <a:rPr lang="en-US" dirty="0" err="1">
                <a:solidFill>
                  <a:srgbClr val="0097CD"/>
                </a:solidFill>
                <a:effectLst/>
                <a:latin typeface="Helvetica" charset="0"/>
              </a:rPr>
              <a:t>aeptatus</a:t>
            </a:r>
            <a:r>
              <a:rPr lang="en-US" dirty="0">
                <a:solidFill>
                  <a:srgbClr val="0097CD"/>
                </a:solidFill>
                <a:effectLst/>
                <a:latin typeface="Helvetica" charset="0"/>
              </a:rPr>
              <a:t>.</a:t>
            </a:r>
            <a:br>
              <a:rPr lang="en-US" dirty="0">
                <a:solidFill>
                  <a:srgbClr val="0097CD"/>
                </a:solidFill>
                <a:effectLst/>
                <a:latin typeface="Helvetica" charset="0"/>
              </a:rPr>
            </a:br>
            <a:r>
              <a:rPr lang="en-US" dirty="0" err="1">
                <a:solidFill>
                  <a:srgbClr val="0097CD"/>
                </a:solidFill>
                <a:effectLst/>
                <a:latin typeface="Helvetica" charset="0"/>
              </a:rPr>
              <a:t>Igent</a:t>
            </a:r>
            <a:r>
              <a:rPr lang="en-US" dirty="0">
                <a:solidFill>
                  <a:srgbClr val="0097CD"/>
                </a:solidFill>
                <a:effectLst/>
                <a:latin typeface="Helvetica" charset="0"/>
              </a:rPr>
              <a:t> </a:t>
            </a:r>
            <a:r>
              <a:rPr lang="en-US" dirty="0" err="1">
                <a:solidFill>
                  <a:srgbClr val="0097CD"/>
                </a:solidFill>
                <a:effectLst/>
                <a:latin typeface="Helvetica" charset="0"/>
              </a:rPr>
              <a:t>eaquisquo</a:t>
            </a:r>
            <a:r>
              <a:rPr lang="en-US" dirty="0">
                <a:solidFill>
                  <a:srgbClr val="0097CD"/>
                </a:solidFill>
                <a:effectLst/>
                <a:latin typeface="Helvetica" charset="0"/>
              </a:rPr>
              <a:t> is </a:t>
            </a:r>
            <a:r>
              <a:rPr lang="en-US" dirty="0" err="1">
                <a:solidFill>
                  <a:srgbClr val="0097CD"/>
                </a:solidFill>
                <a:effectLst/>
                <a:latin typeface="Helvetica" charset="0"/>
              </a:rPr>
              <a:t>eum</a:t>
            </a:r>
            <a:r>
              <a:rPr lang="en-US" dirty="0">
                <a:solidFill>
                  <a:srgbClr val="0097CD"/>
                </a:solidFill>
                <a:effectLst/>
                <a:latin typeface="Helvetica" charset="0"/>
              </a:rPr>
              <a:t> </a:t>
            </a:r>
            <a:r>
              <a:rPr lang="en-US" dirty="0" err="1">
                <a:solidFill>
                  <a:srgbClr val="0097CD"/>
                </a:solidFill>
                <a:effectLst/>
                <a:latin typeface="Helvetica" charset="0"/>
              </a:rPr>
              <a:t>velecul</a:t>
            </a:r>
            <a:r>
              <a:rPr lang="en-US" dirty="0">
                <a:solidFill>
                  <a:srgbClr val="0097CD"/>
                </a:solidFill>
                <a:effectLst/>
                <a:latin typeface="Helvetica" charset="0"/>
              </a:rPr>
              <a:t> </a:t>
            </a:r>
            <a:r>
              <a:rPr lang="en-US" dirty="0" err="1">
                <a:solidFill>
                  <a:srgbClr val="0097CD"/>
                </a:solidFill>
                <a:effectLst/>
                <a:latin typeface="Helvetica" charset="0"/>
              </a:rPr>
              <a:t>parchic</a:t>
            </a:r>
            <a:r>
              <a:rPr lang="en-US" dirty="0">
                <a:solidFill>
                  <a:srgbClr val="0097CD"/>
                </a:solidFill>
                <a:effectLst/>
                <a:latin typeface="Helvetica" charset="0"/>
              </a:rPr>
              <a:t> </a:t>
            </a:r>
            <a:r>
              <a:rPr lang="en-US" dirty="0" err="1">
                <a:solidFill>
                  <a:srgbClr val="0097CD"/>
                </a:solidFill>
                <a:effectLst/>
                <a:latin typeface="Helvetica" charset="0"/>
              </a:rPr>
              <a:t>tempedi</a:t>
            </a:r>
            <a:endParaRPr lang="en-US" dirty="0">
              <a:solidFill>
                <a:srgbClr val="0097CD"/>
              </a:solidFill>
              <a:effectLst/>
              <a:latin typeface="Helvetica" charset="0"/>
            </a:endParaRPr>
          </a:p>
          <a:p>
            <a:endParaRPr lang="en-US" dirty="0">
              <a:solidFill>
                <a:srgbClr val="0097CD"/>
              </a:solidFill>
              <a:effectLst/>
              <a:latin typeface="Helvetica" charset="0"/>
            </a:endParaRPr>
          </a:p>
          <a:p>
            <a:r>
              <a:rPr lang="en-US" dirty="0" err="1">
                <a:solidFill>
                  <a:srgbClr val="0097CD"/>
                </a:solidFill>
                <a:effectLst/>
                <a:latin typeface="Helvetica" charset="0"/>
              </a:rPr>
              <a:t>aspedi</a:t>
            </a:r>
            <a:r>
              <a:rPr lang="en-US" dirty="0">
                <a:solidFill>
                  <a:srgbClr val="0097CD"/>
                </a:solidFill>
                <a:effectLst/>
                <a:latin typeface="Helvetica" charset="0"/>
              </a:rPr>
              <a:t> </a:t>
            </a:r>
            <a:r>
              <a:rPr lang="en-US" dirty="0" err="1">
                <a:solidFill>
                  <a:srgbClr val="0097CD"/>
                </a:solidFill>
                <a:effectLst/>
                <a:latin typeface="Helvetica" charset="0"/>
              </a:rPr>
              <a:t>corrum</a:t>
            </a:r>
            <a:r>
              <a:rPr lang="en-US" dirty="0">
                <a:solidFill>
                  <a:srgbClr val="0097CD"/>
                </a:solidFill>
                <a:effectLst/>
                <a:latin typeface="Helvetica" charset="0"/>
              </a:rPr>
              <a:t> ex et am </a:t>
            </a:r>
            <a:r>
              <a:rPr lang="en-US" dirty="0" err="1">
                <a:solidFill>
                  <a:srgbClr val="0097CD"/>
                </a:solidFill>
                <a:effectLst/>
                <a:latin typeface="Helvetica" charset="0"/>
              </a:rPr>
              <a:t>faceper</a:t>
            </a:r>
            <a:r>
              <a:rPr lang="en-US" dirty="0">
                <a:solidFill>
                  <a:srgbClr val="0097CD"/>
                </a:solidFill>
                <a:effectLst/>
                <a:latin typeface="Helvetica" charset="0"/>
              </a:rPr>
              <a:t> </a:t>
            </a:r>
            <a:r>
              <a:rPr lang="en-US" dirty="0" err="1">
                <a:solidFill>
                  <a:srgbClr val="0097CD"/>
                </a:solidFill>
                <a:effectLst/>
                <a:latin typeface="Helvetica" charset="0"/>
              </a:rPr>
              <a:t>nati</a:t>
            </a:r>
            <a:r>
              <a:rPr lang="en-US" dirty="0">
                <a:solidFill>
                  <a:srgbClr val="0097CD"/>
                </a:solidFill>
                <a:effectLst/>
                <a:latin typeface="Helvetica" charset="0"/>
              </a:rPr>
              <a:t> </a:t>
            </a:r>
            <a:r>
              <a:rPr lang="en-US" dirty="0" err="1">
                <a:solidFill>
                  <a:srgbClr val="0097CD"/>
                </a:solidFill>
                <a:effectLst/>
                <a:latin typeface="Helvetica" charset="0"/>
              </a:rPr>
              <a:t>unt</a:t>
            </a:r>
            <a:r>
              <a:rPr lang="en-US" dirty="0">
                <a:solidFill>
                  <a:srgbClr val="0097CD"/>
                </a:solidFill>
                <a:effectLst/>
                <a:latin typeface="Helvetica" charset="0"/>
              </a:rPr>
              <a:t> </a:t>
            </a:r>
            <a:r>
              <a:rPr lang="en-US" dirty="0" err="1">
                <a:solidFill>
                  <a:srgbClr val="0097CD"/>
                </a:solidFill>
                <a:effectLst/>
                <a:latin typeface="Helvetica" charset="0"/>
              </a:rPr>
              <a:t>reperae</a:t>
            </a:r>
            <a:r>
              <a:rPr lang="en-US" dirty="0">
                <a:solidFill>
                  <a:srgbClr val="0097CD"/>
                </a:solidFill>
                <a:effectLst/>
                <a:latin typeface="Helvetica" charset="0"/>
              </a:rPr>
              <a:t>. </a:t>
            </a:r>
            <a:r>
              <a:rPr lang="en-US" dirty="0" err="1">
                <a:solidFill>
                  <a:srgbClr val="0097CD"/>
                </a:solidFill>
                <a:effectLst/>
                <a:latin typeface="Helvetica" charset="0"/>
              </a:rPr>
              <a:t>Itatatur</a:t>
            </a:r>
            <a:br>
              <a:rPr lang="en-US" dirty="0">
                <a:solidFill>
                  <a:srgbClr val="0097CD"/>
                </a:solidFill>
                <a:effectLst/>
                <a:latin typeface="Helvetica" charset="0"/>
              </a:rPr>
            </a:br>
            <a:r>
              <a:rPr lang="en-US" dirty="0" err="1">
                <a:solidFill>
                  <a:srgbClr val="0097CD"/>
                </a:solidFill>
                <a:effectLst/>
                <a:latin typeface="Helvetica" charset="0"/>
              </a:rPr>
              <a:t>aperrum</a:t>
            </a:r>
            <a:r>
              <a:rPr lang="en-US" dirty="0">
                <a:solidFill>
                  <a:srgbClr val="0097CD"/>
                </a:solidFill>
                <a:effectLst/>
                <a:latin typeface="Helvetica" charset="0"/>
              </a:rPr>
              <a:t> </a:t>
            </a:r>
            <a:r>
              <a:rPr lang="en-US" dirty="0" err="1">
                <a:solidFill>
                  <a:srgbClr val="0097CD"/>
                </a:solidFill>
                <a:effectLst/>
                <a:latin typeface="Helvetica" charset="0"/>
              </a:rPr>
              <a:t>volorro</a:t>
            </a:r>
            <a:r>
              <a:rPr lang="en-US" dirty="0">
                <a:solidFill>
                  <a:srgbClr val="0097CD"/>
                </a:solidFill>
                <a:effectLst/>
                <a:latin typeface="Helvetica" charset="0"/>
              </a:rPr>
              <a:t> </a:t>
            </a:r>
            <a:r>
              <a:rPr lang="en-US" dirty="0" err="1">
                <a:solidFill>
                  <a:srgbClr val="0097CD"/>
                </a:solidFill>
                <a:effectLst/>
                <a:latin typeface="Helvetica" charset="0"/>
              </a:rPr>
              <a:t>esti</a:t>
            </a:r>
            <a:r>
              <a:rPr lang="en-US" dirty="0">
                <a:solidFill>
                  <a:srgbClr val="0097CD"/>
                </a:solidFill>
                <a:effectLst/>
                <a:latin typeface="Helvetica" charset="0"/>
              </a:rPr>
              <a:t> </a:t>
            </a:r>
            <a:r>
              <a:rPr lang="en-US" dirty="0" err="1">
                <a:solidFill>
                  <a:srgbClr val="0097CD"/>
                </a:solidFill>
                <a:effectLst/>
                <a:latin typeface="Helvetica" charset="0"/>
              </a:rPr>
              <a:t>ata</a:t>
            </a:r>
            <a:r>
              <a:rPr lang="en-US" dirty="0">
                <a:solidFill>
                  <a:srgbClr val="0097CD"/>
                </a:solidFill>
                <a:effectLst/>
                <a:latin typeface="Helvetica" charset="0"/>
              </a:rPr>
              <a:t> </a:t>
            </a:r>
            <a:r>
              <a:rPr lang="en-US" dirty="0" err="1">
                <a:solidFill>
                  <a:srgbClr val="0097CD"/>
                </a:solidFill>
                <a:effectLst/>
                <a:latin typeface="Helvetica" charset="0"/>
              </a:rPr>
              <a:t>volorem</a:t>
            </a:r>
            <a:r>
              <a:rPr lang="en-US" dirty="0">
                <a:solidFill>
                  <a:srgbClr val="0097CD"/>
                </a:solidFill>
                <a:effectLst/>
                <a:latin typeface="Helvetica" charset="0"/>
              </a:rPr>
              <a:t>. Nam qui </a:t>
            </a:r>
            <a:r>
              <a:rPr lang="en-US" dirty="0" err="1">
                <a:solidFill>
                  <a:srgbClr val="0097CD"/>
                </a:solidFill>
                <a:effectLst/>
                <a:latin typeface="Helvetica" charset="0"/>
              </a:rPr>
              <a:t>ommosa</a:t>
            </a:r>
            <a:r>
              <a:rPr lang="en-US" dirty="0">
                <a:solidFill>
                  <a:srgbClr val="0097CD"/>
                </a:solidFill>
                <a:effectLst/>
                <a:latin typeface="Helvetica" charset="0"/>
              </a:rPr>
              <a:t> </a:t>
            </a:r>
            <a:r>
              <a:rPr lang="en-US" dirty="0" err="1">
                <a:solidFill>
                  <a:srgbClr val="0097CD"/>
                </a:solidFill>
                <a:effectLst/>
                <a:latin typeface="Helvetica" charset="0"/>
              </a:rPr>
              <a:t>quosti</a:t>
            </a:r>
            <a:endParaRPr lang="en-US" dirty="0">
              <a:solidFill>
                <a:srgbClr val="0097CD"/>
              </a:solidFill>
              <a:effectLst/>
              <a:latin typeface="Helvetica" charset="0"/>
            </a:endParaRPr>
          </a:p>
          <a:p>
            <a:pPr marL="268288" marR="0" lvl="0" indent="-268288" algn="l" defTabSz="1023984"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7"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8"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2" name="fcSlideMaster.One pictureFooter" descr="Internal Use">
            <a:extLst>
              <a:ext uri="{FF2B5EF4-FFF2-40B4-BE49-F238E27FC236}">
                <a16:creationId xmlns:a16="http://schemas.microsoft.com/office/drawing/2014/main" id="{4384B96D-8C32-481E-B072-6E3AD8559730}"/>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One pictureHeader" descr=" ">
            <a:extLst>
              <a:ext uri="{FF2B5EF4-FFF2-40B4-BE49-F238E27FC236}">
                <a16:creationId xmlns:a16="http://schemas.microsoft.com/office/drawing/2014/main" id="{FAFE0218-3272-4A2D-904B-8549A204AAC2}"/>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8 pictures">
    <p:bg>
      <p:bgPr>
        <a:solidFill>
          <a:schemeClr val="tx2"/>
        </a:solidFill>
        <a:effectLst/>
      </p:bgPr>
    </p:bg>
    <p:spTree>
      <p:nvGrpSpPr>
        <p:cNvPr id="1" name=""/>
        <p:cNvGrpSpPr/>
        <p:nvPr/>
      </p:nvGrpSpPr>
      <p:grpSpPr>
        <a:xfrm>
          <a:off x="0" y="0"/>
          <a:ext cx="0" cy="0"/>
          <a:chOff x="0" y="0"/>
          <a:chExt cx="0" cy="0"/>
        </a:xfrm>
      </p:grpSpPr>
      <p:sp>
        <p:nvSpPr>
          <p:cNvPr id="31" name="Picture Placeholder 5"/>
          <p:cNvSpPr>
            <a:spLocks noGrp="1"/>
          </p:cNvSpPr>
          <p:nvPr>
            <p:ph type="pic" sz="quarter" idx="18" hasCustomPrompt="1"/>
          </p:nvPr>
        </p:nvSpPr>
        <p:spPr>
          <a:xfrm>
            <a:off x="6968215" y="1555994"/>
            <a:ext cx="4601993" cy="4027942"/>
          </a:xfrm>
          <a:prstGeom prst="rect">
            <a:avLst/>
          </a:prstGeom>
          <a:noFill/>
          <a:ln>
            <a:noFill/>
          </a:ln>
        </p:spPr>
        <p:txBody>
          <a:bodyPr anchor="t"/>
          <a:lstStyle>
            <a:lvl1pPr marL="0" indent="0" algn="l">
              <a:buNone/>
              <a:defRPr sz="1400">
                <a:solidFill>
                  <a:schemeClr val="bg2"/>
                </a:solidFill>
                <a:latin typeface="+mn-lt"/>
              </a:defRPr>
            </a:lvl1pPr>
          </a:lstStyle>
          <a:p>
            <a:r>
              <a:rPr lang="en-ZA" dirty="0"/>
              <a:t>Add picture</a:t>
            </a:r>
          </a:p>
        </p:txBody>
      </p:sp>
      <p:sp>
        <p:nvSpPr>
          <p:cNvPr id="22" name="Text Placeholder 8"/>
          <p:cNvSpPr>
            <a:spLocks noGrp="1"/>
          </p:cNvSpPr>
          <p:nvPr>
            <p:ph type="body" sz="quarter" idx="15" hasCustomPrompt="1"/>
          </p:nvPr>
        </p:nvSpPr>
        <p:spPr>
          <a:xfrm>
            <a:off x="338928" y="1536597"/>
            <a:ext cx="6330096" cy="1288627"/>
          </a:xfrm>
          <a:prstGeom prst="rect">
            <a:avLst/>
          </a:prstGeom>
        </p:spPr>
        <p:txBody>
          <a:bodyPr/>
          <a:lstStyle>
            <a:lvl1pPr>
              <a:defRPr sz="1300" baseline="0">
                <a:solidFill>
                  <a:srgbClr val="0083C2"/>
                </a:solidFill>
              </a:defRPr>
            </a:lvl1pPr>
          </a:lstStyle>
          <a:p>
            <a:pPr marL="0" indent="0">
              <a:buNone/>
            </a:pPr>
            <a:r>
              <a:rPr lang="en-GB" dirty="0"/>
              <a:t>Text here</a:t>
            </a:r>
            <a:endParaRPr lang="en-ZA"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9"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20"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4" name="Chart Placeholder 4"/>
          <p:cNvSpPr>
            <a:spLocks noGrp="1"/>
          </p:cNvSpPr>
          <p:nvPr>
            <p:ph type="chart" sz="quarter" idx="14" hasCustomPrompt="1"/>
          </p:nvPr>
        </p:nvSpPr>
        <p:spPr>
          <a:xfrm>
            <a:off x="338928" y="3050577"/>
            <a:ext cx="3011755" cy="2533360"/>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15" name="Chart Placeholder 4"/>
          <p:cNvSpPr>
            <a:spLocks noGrp="1"/>
          </p:cNvSpPr>
          <p:nvPr>
            <p:ph type="chart" sz="quarter" idx="19" hasCustomPrompt="1"/>
          </p:nvPr>
        </p:nvSpPr>
        <p:spPr>
          <a:xfrm>
            <a:off x="3630260" y="3050577"/>
            <a:ext cx="3011755" cy="2533360"/>
          </a:xfrm>
          <a:prstGeom prst="rect">
            <a:avLst/>
          </a:prstGeom>
        </p:spPr>
        <p:txBody>
          <a:bodyPr/>
          <a:lstStyle>
            <a:lvl1pPr marL="0" indent="0">
              <a:buNone/>
              <a:defRPr sz="1800">
                <a:solidFill>
                  <a:schemeClr val="bg2"/>
                </a:solidFill>
                <a:latin typeface="+mn-lt"/>
              </a:defRPr>
            </a:lvl1pPr>
          </a:lstStyle>
          <a:p>
            <a:r>
              <a:rPr lang="en-ZA" dirty="0"/>
              <a:t>Add chart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2" name="fcSlideMaster.8 picturesFooter" descr="Internal Use">
            <a:extLst>
              <a:ext uri="{FF2B5EF4-FFF2-40B4-BE49-F238E27FC236}">
                <a16:creationId xmlns:a16="http://schemas.microsoft.com/office/drawing/2014/main" id="{4D1F9FC0-3872-474B-9114-88C74CEC89A5}"/>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8 picturesHeader" descr=" ">
            <a:extLst>
              <a:ext uri="{FF2B5EF4-FFF2-40B4-BE49-F238E27FC236}">
                <a16:creationId xmlns:a16="http://schemas.microsoft.com/office/drawing/2014/main" id="{A1B2FEE1-1FDF-4F05-815B-F7885C079F02}"/>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One picture split into 8">
    <p:bg>
      <p:bgPr>
        <a:solidFill>
          <a:schemeClr val="tx2"/>
        </a:solidFill>
        <a:effectLst/>
      </p:bgPr>
    </p:bg>
    <p:spTree>
      <p:nvGrpSpPr>
        <p:cNvPr id="1" name=""/>
        <p:cNvGrpSpPr/>
        <p:nvPr/>
      </p:nvGrpSpPr>
      <p:grpSpPr>
        <a:xfrm>
          <a:off x="0" y="0"/>
          <a:ext cx="0" cy="0"/>
          <a:chOff x="0" y="0"/>
          <a:chExt cx="0" cy="0"/>
        </a:xfrm>
      </p:grpSpPr>
      <p:sp>
        <p:nvSpPr>
          <p:cNvPr id="27" name="Picture Placeholder 5"/>
          <p:cNvSpPr>
            <a:spLocks noGrp="1"/>
          </p:cNvSpPr>
          <p:nvPr>
            <p:ph type="pic" sz="quarter" idx="18" hasCustomPrompt="1"/>
          </p:nvPr>
        </p:nvSpPr>
        <p:spPr>
          <a:xfrm>
            <a:off x="409212" y="2747723"/>
            <a:ext cx="5058121" cy="3082801"/>
          </a:xfrm>
          <a:prstGeom prst="rect">
            <a:avLst/>
          </a:prstGeom>
          <a:noFill/>
          <a:ln>
            <a:noFill/>
          </a:ln>
        </p:spPr>
        <p:txBody>
          <a:bodyPr anchor="t"/>
          <a:lstStyle>
            <a:lvl1pPr marL="0" indent="0" algn="l">
              <a:buNone/>
              <a:defRPr sz="1400">
                <a:solidFill>
                  <a:schemeClr val="bg2"/>
                </a:solidFill>
                <a:latin typeface="+mn-lt"/>
              </a:defRPr>
            </a:lvl1pPr>
          </a:lstStyle>
          <a:p>
            <a:r>
              <a:rPr lang="en-ZA" dirty="0"/>
              <a:t>Add picture</a:t>
            </a:r>
          </a:p>
        </p:txBody>
      </p:sp>
      <p:sp>
        <p:nvSpPr>
          <p:cNvPr id="28" name="Picture Placeholder 5"/>
          <p:cNvSpPr>
            <a:spLocks noGrp="1"/>
          </p:cNvSpPr>
          <p:nvPr>
            <p:ph type="pic" sz="quarter" idx="19" hasCustomPrompt="1"/>
          </p:nvPr>
        </p:nvSpPr>
        <p:spPr>
          <a:xfrm>
            <a:off x="5782558" y="2747723"/>
            <a:ext cx="5058121" cy="3082801"/>
          </a:xfrm>
          <a:prstGeom prst="rect">
            <a:avLst/>
          </a:prstGeom>
          <a:noFill/>
          <a:ln>
            <a:noFill/>
          </a:ln>
        </p:spPr>
        <p:txBody>
          <a:bodyPr anchor="t"/>
          <a:lstStyle>
            <a:lvl1pPr marL="0" indent="0" algn="l">
              <a:buNone/>
              <a:defRPr sz="1400">
                <a:solidFill>
                  <a:schemeClr val="bg2"/>
                </a:solidFill>
                <a:latin typeface="+mn-lt"/>
              </a:defRPr>
            </a:lvl1pPr>
          </a:lstStyle>
          <a:p>
            <a:r>
              <a:rPr lang="en-ZA" dirty="0"/>
              <a:t>Add picture</a:t>
            </a:r>
          </a:p>
        </p:txBody>
      </p:sp>
      <p:sp>
        <p:nvSpPr>
          <p:cNvPr id="19" name="Rectangle 18"/>
          <p:cNvSpPr/>
          <p:nvPr/>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Text Placeholder 6"/>
          <p:cNvSpPr>
            <a:spLocks noGrp="1"/>
          </p:cNvSpPr>
          <p:nvPr>
            <p:ph type="body" sz="quarter" idx="11" hasCustomPrompt="1"/>
          </p:nvPr>
        </p:nvSpPr>
        <p:spPr>
          <a:xfrm>
            <a:off x="412860" y="2306552"/>
            <a:ext cx="4922262" cy="351746"/>
          </a:xfrm>
          <a:prstGeom prst="rect">
            <a:avLst/>
          </a:prstGeom>
        </p:spPr>
        <p:txBody>
          <a:bodyPr lIns="0" tIns="0" rIns="0" bIns="0"/>
          <a:lstStyle>
            <a:lvl1pPr marL="0" indent="0">
              <a:buNone/>
              <a:defRPr sz="1500" b="1" i="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Content Slide Headline A to be placed here</a:t>
            </a:r>
            <a:endParaRPr lang="en-ZA" dirty="0"/>
          </a:p>
        </p:txBody>
      </p:sp>
      <p:sp>
        <p:nvSpPr>
          <p:cNvPr id="14" name="Text Placeholder 6"/>
          <p:cNvSpPr>
            <a:spLocks noGrp="1"/>
          </p:cNvSpPr>
          <p:nvPr>
            <p:ph type="body" sz="quarter" idx="12" hasCustomPrompt="1"/>
          </p:nvPr>
        </p:nvSpPr>
        <p:spPr>
          <a:xfrm>
            <a:off x="5767065" y="2305414"/>
            <a:ext cx="4922262" cy="351746"/>
          </a:xfrm>
          <a:prstGeom prst="rect">
            <a:avLst/>
          </a:prstGeom>
        </p:spPr>
        <p:txBody>
          <a:bodyPr lIns="0" tIns="0" rIns="0" bIns="0"/>
          <a:lstStyle>
            <a:lvl1pPr marL="0" indent="0">
              <a:buNone/>
              <a:defRPr sz="1500" b="1" i="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Content Slide Headline B to be placed here</a:t>
            </a:r>
            <a:endParaRPr lang="en-ZA" dirty="0"/>
          </a:p>
        </p:txBody>
      </p:sp>
      <p:sp>
        <p:nvSpPr>
          <p:cNvPr id="7" name="Text Placeholder 6"/>
          <p:cNvSpPr>
            <a:spLocks noGrp="1"/>
          </p:cNvSpPr>
          <p:nvPr>
            <p:ph type="body" sz="quarter" idx="20" hasCustomPrompt="1"/>
          </p:nvPr>
        </p:nvSpPr>
        <p:spPr>
          <a:xfrm>
            <a:off x="324503" y="1487942"/>
            <a:ext cx="8105775" cy="671512"/>
          </a:xfrm>
          <a:prstGeom prst="rect">
            <a:avLst/>
          </a:prstGeom>
        </p:spPr>
        <p:txBody>
          <a:bodyPr/>
          <a:lstStyle>
            <a:lvl1pPr marL="0" indent="0">
              <a:buFontTx/>
              <a:buNone/>
              <a:defRPr sz="1300" b="1" i="0" baseline="0">
                <a:solidFill>
                  <a:srgbClr val="0083C2"/>
                </a:solidFill>
              </a:defRPr>
            </a:lvl1pPr>
          </a:lstStyle>
          <a:p>
            <a:pPr lvl="0"/>
            <a:r>
              <a:rPr lang="en-US" dirty="0"/>
              <a:t>Content Slide Headline to be placed here and a potential</a:t>
            </a:r>
            <a:br>
              <a:rPr lang="en-US" dirty="0"/>
            </a:br>
            <a:r>
              <a:rPr lang="en-US" dirty="0"/>
              <a:t>Second line may be placed here incase it gets too long.</a:t>
            </a:r>
            <a:endParaRPr lang="en-ZA" dirty="0"/>
          </a:p>
          <a:p>
            <a:pPr lvl="0"/>
            <a:endParaRPr lang="en-ZA"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30"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31"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5" name="Rectangle 14"/>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2" name="fcSlideMaster.One picture split into 8Footer" descr="Internal Use">
            <a:extLst>
              <a:ext uri="{FF2B5EF4-FFF2-40B4-BE49-F238E27FC236}">
                <a16:creationId xmlns:a16="http://schemas.microsoft.com/office/drawing/2014/main" id="{3E94B5EA-B6C0-4742-8B4D-4FB1791B9F94}"/>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One picture split into 8Header" descr=" ">
            <a:extLst>
              <a:ext uri="{FF2B5EF4-FFF2-40B4-BE49-F238E27FC236}">
                <a16:creationId xmlns:a16="http://schemas.microsoft.com/office/drawing/2014/main" id="{F4170E12-252D-4CF3-8F21-4FF0E1B09232}"/>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pictures split into 4">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5504" y="1438522"/>
            <a:ext cx="5501040" cy="441363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9"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0"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2" name="Picture Placeholder 5"/>
          <p:cNvSpPr>
            <a:spLocks noGrp="1"/>
          </p:cNvSpPr>
          <p:nvPr>
            <p:ph type="pic" sz="quarter" idx="12" hasCustomPrompt="1"/>
          </p:nvPr>
        </p:nvSpPr>
        <p:spPr>
          <a:xfrm>
            <a:off x="6191088" y="1438522"/>
            <a:ext cx="5501040" cy="441363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 name="fcSlideMaster.Two pictures split into 4Footer" descr="Internal Use">
            <a:extLst>
              <a:ext uri="{FF2B5EF4-FFF2-40B4-BE49-F238E27FC236}">
                <a16:creationId xmlns:a16="http://schemas.microsoft.com/office/drawing/2014/main" id="{C1CC627E-5B5A-4AD6-B888-B980CA19E34D}"/>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Two pictures split into 4Header" descr=" ">
            <a:extLst>
              <a:ext uri="{FF2B5EF4-FFF2-40B4-BE49-F238E27FC236}">
                <a16:creationId xmlns:a16="http://schemas.microsoft.com/office/drawing/2014/main" id="{28A264DA-1922-426C-AB94-377EABC850B8}"/>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38929" y="1623180"/>
            <a:ext cx="2806846" cy="192765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38928" y="3733834"/>
            <a:ext cx="2806845" cy="199640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72364" y="1623180"/>
            <a:ext cx="2806846" cy="192765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72363" y="3733834"/>
            <a:ext cx="2806845" cy="199640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61221" y="1623180"/>
            <a:ext cx="2806846" cy="192765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61220" y="3733834"/>
            <a:ext cx="2806845" cy="199640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0075" y="1623180"/>
            <a:ext cx="2806846" cy="192765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0076" y="3733834"/>
            <a:ext cx="2806845" cy="199640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4"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5"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 name="fcSlideMaster.8 Full page picturesFooter" descr="Internal Use">
            <a:extLst>
              <a:ext uri="{FF2B5EF4-FFF2-40B4-BE49-F238E27FC236}">
                <a16:creationId xmlns:a16="http://schemas.microsoft.com/office/drawing/2014/main" id="{64C7DCCC-17CE-49DA-A6F9-78F231803A47}"/>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8 Full page picturesHeader" descr=" ">
            <a:extLst>
              <a:ext uri="{FF2B5EF4-FFF2-40B4-BE49-F238E27FC236}">
                <a16:creationId xmlns:a16="http://schemas.microsoft.com/office/drawing/2014/main" id="{142A268F-0AB5-4D59-A806-41A469A15307}"/>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38928" y="3400789"/>
            <a:ext cx="5120195" cy="2317259"/>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6" name="Text Placeholder 5"/>
          <p:cNvSpPr>
            <a:spLocks noGrp="1"/>
          </p:cNvSpPr>
          <p:nvPr>
            <p:ph type="body" sz="quarter" idx="11" hasCustomPrompt="1"/>
          </p:nvPr>
        </p:nvSpPr>
        <p:spPr>
          <a:xfrm>
            <a:off x="342233" y="1533393"/>
            <a:ext cx="5117232" cy="151460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5766816" y="1533391"/>
            <a:ext cx="5948775" cy="418465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1"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 name="fcSlideMaster.Text, chart &amp; pictureFooter" descr="Internal Use">
            <a:extLst>
              <a:ext uri="{FF2B5EF4-FFF2-40B4-BE49-F238E27FC236}">
                <a16:creationId xmlns:a16="http://schemas.microsoft.com/office/drawing/2014/main" id="{63078150-6AB5-4737-A9F4-ED2B8E54A21A}"/>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Text, chart &amp; pictureHeader" descr=" ">
            <a:extLst>
              <a:ext uri="{FF2B5EF4-FFF2-40B4-BE49-F238E27FC236}">
                <a16:creationId xmlns:a16="http://schemas.microsoft.com/office/drawing/2014/main" id="{9BBC10BA-0525-45F5-A1EE-75A932C4B55C}"/>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cSlideMaster.Custom LayoutFooter" descr="Internal Use">
            <a:extLst>
              <a:ext uri="{FF2B5EF4-FFF2-40B4-BE49-F238E27FC236}">
                <a16:creationId xmlns:a16="http://schemas.microsoft.com/office/drawing/2014/main" id="{B09935CE-EDC8-4CA4-8B28-4CB56B18D6E1}"/>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endParaRPr lang="en-ZA" sz="1100" b="0" i="0" u="none" baseline="0" dirty="0">
              <a:solidFill>
                <a:srgbClr val="999999"/>
              </a:solidFill>
              <a:latin typeface="Calibri" panose="020F0502020204030204" pitchFamily="34" charset="0"/>
            </a:endParaRPr>
          </a:p>
        </p:txBody>
      </p:sp>
      <p:sp>
        <p:nvSpPr>
          <p:cNvPr id="3" name="hcSlideMaster.Custom LayoutHeader" descr=" ">
            <a:extLst>
              <a:ext uri="{FF2B5EF4-FFF2-40B4-BE49-F238E27FC236}">
                <a16:creationId xmlns:a16="http://schemas.microsoft.com/office/drawing/2014/main" id="{281D5192-B028-42A4-AA85-944951CC6ADA}"/>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6" name="Text Placeholder 6">
            <a:extLst>
              <a:ext uri="{FF2B5EF4-FFF2-40B4-BE49-F238E27FC236}">
                <a16:creationId xmlns:a16="http://schemas.microsoft.com/office/drawing/2014/main" id="{DCAF9225-8D86-AE44-970E-C666DFDA85CF}"/>
              </a:ext>
            </a:extLst>
          </p:cNvPr>
          <p:cNvSpPr txBox="1">
            <a:spLocks/>
          </p:cNvSpPr>
          <p:nvPr userDrawn="1"/>
        </p:nvSpPr>
        <p:spPr>
          <a:xfrm>
            <a:off x="316664" y="6392345"/>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ZA" sz="1050" b="0" spc="-10" dirty="0">
                <a:solidFill>
                  <a:srgbClr val="0083C2"/>
                </a:solidFill>
                <a:cs typeface="Calibri"/>
              </a:rPr>
              <a:t>Board Spectrum Update</a:t>
            </a:r>
            <a:endParaRPr lang="en-ZA" b="0" dirty="0">
              <a:solidFill>
                <a:srgbClr val="0083C2"/>
              </a:solidFill>
            </a:endParaRPr>
          </a:p>
        </p:txBody>
      </p:sp>
    </p:spTree>
    <p:extLst>
      <p:ext uri="{BB962C8B-B14F-4D97-AF65-F5344CB8AC3E}">
        <p14:creationId xmlns:p14="http://schemas.microsoft.com/office/powerpoint/2010/main" val="4164469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1"/>
        <p:cNvGrpSpPr/>
        <p:nvPr/>
      </p:nvGrpSpPr>
      <p:grpSpPr>
        <a:xfrm>
          <a:off x="0" y="0"/>
          <a:ext cx="0" cy="0"/>
          <a:chOff x="0" y="0"/>
          <a:chExt cx="0" cy="0"/>
        </a:xfrm>
      </p:grpSpPr>
      <p:sp>
        <p:nvSpPr>
          <p:cNvPr id="12" name="Google Shape;12;p6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614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4" name="fcSlideMaster.Opening slide whiteFooter" descr="Internal Use">
            <a:extLst>
              <a:ext uri="{FF2B5EF4-FFF2-40B4-BE49-F238E27FC236}">
                <a16:creationId xmlns:a16="http://schemas.microsoft.com/office/drawing/2014/main" id="{73ADB791-391E-47DB-90A7-596B9121AEA4}"/>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5" name="hcSlideMaster.Opening slide whiteHeader" descr=" ">
            <a:extLst>
              <a:ext uri="{FF2B5EF4-FFF2-40B4-BE49-F238E27FC236}">
                <a16:creationId xmlns:a16="http://schemas.microsoft.com/office/drawing/2014/main" id="{7D88D540-75B4-4CD8-9C9E-CFD79A45416F}"/>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33905-287C-48DB-B3CC-54381EDC74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29650D18-F8A9-4C39-AB6F-C9789EF80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6242E8B-648B-4933-8E1F-7CAD6F0C5912}"/>
              </a:ext>
            </a:extLst>
          </p:cNvPr>
          <p:cNvSpPr>
            <a:spLocks noGrp="1"/>
          </p:cNvSpPr>
          <p:nvPr>
            <p:ph type="dt" sz="half" idx="10"/>
          </p:nvPr>
        </p:nvSpPr>
        <p:spPr/>
        <p:txBody>
          <a:bodyPr/>
          <a:lstStyle/>
          <a:p>
            <a:fld id="{BE7A2847-4DEB-4E44-BD12-0FF22DC3BFBE}" type="datetimeFigureOut">
              <a:rPr lang="en-ZA" smtClean="0"/>
              <a:t>2026/01/15</a:t>
            </a:fld>
            <a:endParaRPr lang="en-ZA"/>
          </a:p>
        </p:txBody>
      </p:sp>
      <p:sp>
        <p:nvSpPr>
          <p:cNvPr id="5" name="Footer Placeholder 4">
            <a:extLst>
              <a:ext uri="{FF2B5EF4-FFF2-40B4-BE49-F238E27FC236}">
                <a16:creationId xmlns:a16="http://schemas.microsoft.com/office/drawing/2014/main" id="{452CF62C-DDEB-43E8-8EAD-20DA1950724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DEF2006-BB59-4713-A8A5-C9E900ADD866}"/>
              </a:ext>
            </a:extLst>
          </p:cNvPr>
          <p:cNvSpPr>
            <a:spLocks noGrp="1"/>
          </p:cNvSpPr>
          <p:nvPr>
            <p:ph type="sldNum" sz="quarter" idx="12"/>
          </p:nvPr>
        </p:nvSpPr>
        <p:spPr/>
        <p:txBody>
          <a:bodyPr/>
          <a:lstStyle/>
          <a:p>
            <a:fld id="{DFA71B88-CE6F-45AF-8880-39DEDAFF6475}" type="slidenum">
              <a:rPr lang="en-ZA" smtClean="0"/>
              <a:t>‹#›</a:t>
            </a:fld>
            <a:endParaRPr lang="en-ZA"/>
          </a:p>
        </p:txBody>
      </p:sp>
      <p:sp>
        <p:nvSpPr>
          <p:cNvPr id="7" name="fcSlideMaster232.Title SlideFooter" descr="Internal Use">
            <a:extLst>
              <a:ext uri="{FF2B5EF4-FFF2-40B4-BE49-F238E27FC236}">
                <a16:creationId xmlns:a16="http://schemas.microsoft.com/office/drawing/2014/main" id="{629896F1-6F85-3666-DACD-7B2D24A0A422}"/>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8" name="hcSlideMaster232.Title SlideHeader" descr=" ">
            <a:extLst>
              <a:ext uri="{FF2B5EF4-FFF2-40B4-BE49-F238E27FC236}">
                <a16:creationId xmlns:a16="http://schemas.microsoft.com/office/drawing/2014/main" id="{615973DA-14C9-902A-6409-B072BE11E73D}"/>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extLst>
      <p:ext uri="{BB962C8B-B14F-4D97-AF65-F5344CB8AC3E}">
        <p14:creationId xmlns:p14="http://schemas.microsoft.com/office/powerpoint/2010/main" val="3539298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4225-4A15-4216-AD97-AA2014E3521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96A4088-8743-4A84-876F-D66C1A819E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02BA044-B4B2-483B-BE40-3E1BDAD2B9DA}"/>
              </a:ext>
            </a:extLst>
          </p:cNvPr>
          <p:cNvSpPr>
            <a:spLocks noGrp="1"/>
          </p:cNvSpPr>
          <p:nvPr>
            <p:ph type="dt" sz="half" idx="10"/>
          </p:nvPr>
        </p:nvSpPr>
        <p:spPr/>
        <p:txBody>
          <a:bodyPr/>
          <a:lstStyle/>
          <a:p>
            <a:fld id="{BE7A2847-4DEB-4E44-BD12-0FF22DC3BFBE}" type="datetimeFigureOut">
              <a:rPr lang="en-ZA" smtClean="0"/>
              <a:t>2026/01/15</a:t>
            </a:fld>
            <a:endParaRPr lang="en-ZA"/>
          </a:p>
        </p:txBody>
      </p:sp>
      <p:sp>
        <p:nvSpPr>
          <p:cNvPr id="5" name="Footer Placeholder 4">
            <a:extLst>
              <a:ext uri="{FF2B5EF4-FFF2-40B4-BE49-F238E27FC236}">
                <a16:creationId xmlns:a16="http://schemas.microsoft.com/office/drawing/2014/main" id="{2E9F91B8-85AD-4CAC-B39F-D6400B32CCA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644A080-7EBE-48AF-9B55-7E3077367FF1}"/>
              </a:ext>
            </a:extLst>
          </p:cNvPr>
          <p:cNvSpPr>
            <a:spLocks noGrp="1"/>
          </p:cNvSpPr>
          <p:nvPr>
            <p:ph type="sldNum" sz="quarter" idx="12"/>
          </p:nvPr>
        </p:nvSpPr>
        <p:spPr/>
        <p:txBody>
          <a:bodyPr/>
          <a:lstStyle/>
          <a:p>
            <a:fld id="{DFA71B88-CE6F-45AF-8880-39DEDAFF6475}" type="slidenum">
              <a:rPr lang="en-ZA" smtClean="0"/>
              <a:t>‹#›</a:t>
            </a:fld>
            <a:endParaRPr lang="en-ZA"/>
          </a:p>
        </p:txBody>
      </p:sp>
      <p:sp>
        <p:nvSpPr>
          <p:cNvPr id="7" name="fcSlideMaster232.Title and ContentFooter" descr="Internal Use">
            <a:extLst>
              <a:ext uri="{FF2B5EF4-FFF2-40B4-BE49-F238E27FC236}">
                <a16:creationId xmlns:a16="http://schemas.microsoft.com/office/drawing/2014/main" id="{FFB7F891-59C6-C746-139E-E0BF7AE70DF5}"/>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8" name="hcSlideMaster232.Title and ContentHeader" descr=" ">
            <a:extLst>
              <a:ext uri="{FF2B5EF4-FFF2-40B4-BE49-F238E27FC236}">
                <a16:creationId xmlns:a16="http://schemas.microsoft.com/office/drawing/2014/main" id="{5216F2AE-B71C-A7C1-8699-08E8B324B7DC}"/>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extLst>
      <p:ext uri="{BB962C8B-B14F-4D97-AF65-F5344CB8AC3E}">
        <p14:creationId xmlns:p14="http://schemas.microsoft.com/office/powerpoint/2010/main" val="2728051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BD46-6A66-442C-9761-79CFF6B081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47C76A0-1AE5-4CBF-8C40-A2B03DA420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298E05-2E58-489C-8EB6-B58181CBEE29}"/>
              </a:ext>
            </a:extLst>
          </p:cNvPr>
          <p:cNvSpPr>
            <a:spLocks noGrp="1"/>
          </p:cNvSpPr>
          <p:nvPr>
            <p:ph type="dt" sz="half" idx="10"/>
          </p:nvPr>
        </p:nvSpPr>
        <p:spPr/>
        <p:txBody>
          <a:bodyPr/>
          <a:lstStyle/>
          <a:p>
            <a:fld id="{BE7A2847-4DEB-4E44-BD12-0FF22DC3BFBE}" type="datetimeFigureOut">
              <a:rPr lang="en-ZA" smtClean="0"/>
              <a:t>2026/01/15</a:t>
            </a:fld>
            <a:endParaRPr lang="en-ZA"/>
          </a:p>
        </p:txBody>
      </p:sp>
      <p:sp>
        <p:nvSpPr>
          <p:cNvPr id="5" name="Footer Placeholder 4">
            <a:extLst>
              <a:ext uri="{FF2B5EF4-FFF2-40B4-BE49-F238E27FC236}">
                <a16:creationId xmlns:a16="http://schemas.microsoft.com/office/drawing/2014/main" id="{7C9FCB35-97A3-4DEF-A234-F1B80075238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3327C86-734F-4FA9-8B65-918FF5556398}"/>
              </a:ext>
            </a:extLst>
          </p:cNvPr>
          <p:cNvSpPr>
            <a:spLocks noGrp="1"/>
          </p:cNvSpPr>
          <p:nvPr>
            <p:ph type="sldNum" sz="quarter" idx="12"/>
          </p:nvPr>
        </p:nvSpPr>
        <p:spPr/>
        <p:txBody>
          <a:bodyPr/>
          <a:lstStyle/>
          <a:p>
            <a:fld id="{DFA71B88-CE6F-45AF-8880-39DEDAFF6475}" type="slidenum">
              <a:rPr lang="en-ZA" smtClean="0"/>
              <a:t>‹#›</a:t>
            </a:fld>
            <a:endParaRPr lang="en-ZA"/>
          </a:p>
        </p:txBody>
      </p:sp>
      <p:sp>
        <p:nvSpPr>
          <p:cNvPr id="7" name="fcSlideMaster232.Section HeaderFooter" descr="Internal Use">
            <a:extLst>
              <a:ext uri="{FF2B5EF4-FFF2-40B4-BE49-F238E27FC236}">
                <a16:creationId xmlns:a16="http://schemas.microsoft.com/office/drawing/2014/main" id="{A1DEC2FF-FBE9-6DCA-AA13-EDE952378541}"/>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8" name="hcSlideMaster232.Section HeaderHeader" descr=" ">
            <a:extLst>
              <a:ext uri="{FF2B5EF4-FFF2-40B4-BE49-F238E27FC236}">
                <a16:creationId xmlns:a16="http://schemas.microsoft.com/office/drawing/2014/main" id="{15878C59-0924-B9B3-D43F-FA35B93809B9}"/>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extLst>
      <p:ext uri="{BB962C8B-B14F-4D97-AF65-F5344CB8AC3E}">
        <p14:creationId xmlns:p14="http://schemas.microsoft.com/office/powerpoint/2010/main" val="1446459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87B41-C831-458F-9432-8B64E0E4555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53EC0DD-4285-48F2-8663-56D155ACA5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73BBA98-E391-4350-8001-98FC71E5DE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9D98E982-A391-4D29-9648-3BC1FA71B1AC}"/>
              </a:ext>
            </a:extLst>
          </p:cNvPr>
          <p:cNvSpPr>
            <a:spLocks noGrp="1"/>
          </p:cNvSpPr>
          <p:nvPr>
            <p:ph type="dt" sz="half" idx="10"/>
          </p:nvPr>
        </p:nvSpPr>
        <p:spPr/>
        <p:txBody>
          <a:bodyPr/>
          <a:lstStyle/>
          <a:p>
            <a:fld id="{BE7A2847-4DEB-4E44-BD12-0FF22DC3BFBE}" type="datetimeFigureOut">
              <a:rPr lang="en-ZA" smtClean="0"/>
              <a:t>2026/01/15</a:t>
            </a:fld>
            <a:endParaRPr lang="en-ZA"/>
          </a:p>
        </p:txBody>
      </p:sp>
      <p:sp>
        <p:nvSpPr>
          <p:cNvPr id="6" name="Footer Placeholder 5">
            <a:extLst>
              <a:ext uri="{FF2B5EF4-FFF2-40B4-BE49-F238E27FC236}">
                <a16:creationId xmlns:a16="http://schemas.microsoft.com/office/drawing/2014/main" id="{D5949617-8786-42C5-BA86-EA65ACDA33E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B6FAE82-9BBC-415F-B5CB-0FF21637AA61}"/>
              </a:ext>
            </a:extLst>
          </p:cNvPr>
          <p:cNvSpPr>
            <a:spLocks noGrp="1"/>
          </p:cNvSpPr>
          <p:nvPr>
            <p:ph type="sldNum" sz="quarter" idx="12"/>
          </p:nvPr>
        </p:nvSpPr>
        <p:spPr/>
        <p:txBody>
          <a:bodyPr/>
          <a:lstStyle/>
          <a:p>
            <a:fld id="{DFA71B88-CE6F-45AF-8880-39DEDAFF6475}" type="slidenum">
              <a:rPr lang="en-ZA" smtClean="0"/>
              <a:t>‹#›</a:t>
            </a:fld>
            <a:endParaRPr lang="en-ZA"/>
          </a:p>
        </p:txBody>
      </p:sp>
      <p:sp>
        <p:nvSpPr>
          <p:cNvPr id="8" name="fcSlideMaster232.Two ContentFooter" descr="Internal Use">
            <a:extLst>
              <a:ext uri="{FF2B5EF4-FFF2-40B4-BE49-F238E27FC236}">
                <a16:creationId xmlns:a16="http://schemas.microsoft.com/office/drawing/2014/main" id="{6AAB441D-FF50-D0D3-A92B-8F60D0851CF1}"/>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9" name="hcSlideMaster232.Two ContentHeader" descr=" ">
            <a:extLst>
              <a:ext uri="{FF2B5EF4-FFF2-40B4-BE49-F238E27FC236}">
                <a16:creationId xmlns:a16="http://schemas.microsoft.com/office/drawing/2014/main" id="{B888D481-CD1B-9AA7-E9D6-CE3D6A3E2C1C}"/>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extLst>
      <p:ext uri="{BB962C8B-B14F-4D97-AF65-F5344CB8AC3E}">
        <p14:creationId xmlns:p14="http://schemas.microsoft.com/office/powerpoint/2010/main" val="954276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1970-06C0-4486-9CE8-07E78B5AA816}"/>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CA46EA4-7C5C-43D7-863C-B592C43B1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AA8EC-77E2-48C9-B223-B8D8032EF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A54550AB-B915-408B-82AF-FC75D869F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BE01C8-004C-411E-9927-C54F1F8D56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A0590A5-989D-4F22-B73E-AAD49435A34C}"/>
              </a:ext>
            </a:extLst>
          </p:cNvPr>
          <p:cNvSpPr>
            <a:spLocks noGrp="1"/>
          </p:cNvSpPr>
          <p:nvPr>
            <p:ph type="dt" sz="half" idx="10"/>
          </p:nvPr>
        </p:nvSpPr>
        <p:spPr/>
        <p:txBody>
          <a:bodyPr/>
          <a:lstStyle/>
          <a:p>
            <a:fld id="{BE7A2847-4DEB-4E44-BD12-0FF22DC3BFBE}" type="datetimeFigureOut">
              <a:rPr lang="en-ZA" smtClean="0"/>
              <a:t>2026/01/15</a:t>
            </a:fld>
            <a:endParaRPr lang="en-ZA"/>
          </a:p>
        </p:txBody>
      </p:sp>
      <p:sp>
        <p:nvSpPr>
          <p:cNvPr id="8" name="Footer Placeholder 7">
            <a:extLst>
              <a:ext uri="{FF2B5EF4-FFF2-40B4-BE49-F238E27FC236}">
                <a16:creationId xmlns:a16="http://schemas.microsoft.com/office/drawing/2014/main" id="{4D2419DB-DA10-4A00-9CDD-C4653F631CA4}"/>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EEDB0A4-95D7-4EAB-AC1E-DE2702C2F17E}"/>
              </a:ext>
            </a:extLst>
          </p:cNvPr>
          <p:cNvSpPr>
            <a:spLocks noGrp="1"/>
          </p:cNvSpPr>
          <p:nvPr>
            <p:ph type="sldNum" sz="quarter" idx="12"/>
          </p:nvPr>
        </p:nvSpPr>
        <p:spPr/>
        <p:txBody>
          <a:bodyPr/>
          <a:lstStyle/>
          <a:p>
            <a:fld id="{DFA71B88-CE6F-45AF-8880-39DEDAFF6475}" type="slidenum">
              <a:rPr lang="en-ZA" smtClean="0"/>
              <a:t>‹#›</a:t>
            </a:fld>
            <a:endParaRPr lang="en-ZA"/>
          </a:p>
        </p:txBody>
      </p:sp>
      <p:sp>
        <p:nvSpPr>
          <p:cNvPr id="10" name="fcSlideMaster232.ComparisonFooter" descr="Internal Use">
            <a:extLst>
              <a:ext uri="{FF2B5EF4-FFF2-40B4-BE49-F238E27FC236}">
                <a16:creationId xmlns:a16="http://schemas.microsoft.com/office/drawing/2014/main" id="{E303E6A8-1FF4-64B3-E2AB-7CEC32744DA6}"/>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11" name="hcSlideMaster232.ComparisonHeader" descr=" ">
            <a:extLst>
              <a:ext uri="{FF2B5EF4-FFF2-40B4-BE49-F238E27FC236}">
                <a16:creationId xmlns:a16="http://schemas.microsoft.com/office/drawing/2014/main" id="{11225BCF-968A-1743-D5D3-2960916F2B1B}"/>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extLst>
      <p:ext uri="{BB962C8B-B14F-4D97-AF65-F5344CB8AC3E}">
        <p14:creationId xmlns:p14="http://schemas.microsoft.com/office/powerpoint/2010/main" val="817980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926F-10FA-4220-B39A-0F12376F2CE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1A43953-6558-4B89-B01A-AE0C9703F230}"/>
              </a:ext>
            </a:extLst>
          </p:cNvPr>
          <p:cNvSpPr>
            <a:spLocks noGrp="1"/>
          </p:cNvSpPr>
          <p:nvPr>
            <p:ph type="dt" sz="half" idx="10"/>
          </p:nvPr>
        </p:nvSpPr>
        <p:spPr/>
        <p:txBody>
          <a:bodyPr/>
          <a:lstStyle/>
          <a:p>
            <a:fld id="{BE7A2847-4DEB-4E44-BD12-0FF22DC3BFBE}" type="datetimeFigureOut">
              <a:rPr lang="en-ZA" smtClean="0"/>
              <a:t>2026/01/15</a:t>
            </a:fld>
            <a:endParaRPr lang="en-ZA"/>
          </a:p>
        </p:txBody>
      </p:sp>
      <p:sp>
        <p:nvSpPr>
          <p:cNvPr id="4" name="Footer Placeholder 3">
            <a:extLst>
              <a:ext uri="{FF2B5EF4-FFF2-40B4-BE49-F238E27FC236}">
                <a16:creationId xmlns:a16="http://schemas.microsoft.com/office/drawing/2014/main" id="{D2FAF38E-8F54-42A1-8789-6D39C459481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5D2E275-0EC1-4F36-94EF-2FBEEA3A65CB}"/>
              </a:ext>
            </a:extLst>
          </p:cNvPr>
          <p:cNvSpPr>
            <a:spLocks noGrp="1"/>
          </p:cNvSpPr>
          <p:nvPr>
            <p:ph type="sldNum" sz="quarter" idx="12"/>
          </p:nvPr>
        </p:nvSpPr>
        <p:spPr/>
        <p:txBody>
          <a:bodyPr/>
          <a:lstStyle/>
          <a:p>
            <a:fld id="{DFA71B88-CE6F-45AF-8880-39DEDAFF6475}" type="slidenum">
              <a:rPr lang="en-ZA" smtClean="0"/>
              <a:t>‹#›</a:t>
            </a:fld>
            <a:endParaRPr lang="en-ZA"/>
          </a:p>
        </p:txBody>
      </p:sp>
      <p:sp>
        <p:nvSpPr>
          <p:cNvPr id="6" name="fcSlideMaster232.Title OnlyFooter" descr="Internal Use">
            <a:extLst>
              <a:ext uri="{FF2B5EF4-FFF2-40B4-BE49-F238E27FC236}">
                <a16:creationId xmlns:a16="http://schemas.microsoft.com/office/drawing/2014/main" id="{F4C98E2C-21E5-0EE9-97C2-64FA26743AE6}"/>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7" name="hcSlideMaster232.Title OnlyHeader" descr=" ">
            <a:extLst>
              <a:ext uri="{FF2B5EF4-FFF2-40B4-BE49-F238E27FC236}">
                <a16:creationId xmlns:a16="http://schemas.microsoft.com/office/drawing/2014/main" id="{B3331C5B-2B54-6BD5-FE21-3E371939E236}"/>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extLst>
      <p:ext uri="{BB962C8B-B14F-4D97-AF65-F5344CB8AC3E}">
        <p14:creationId xmlns:p14="http://schemas.microsoft.com/office/powerpoint/2010/main" val="2758373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03ED6-58C9-43DE-81F5-74C48EF65748}"/>
              </a:ext>
            </a:extLst>
          </p:cNvPr>
          <p:cNvSpPr>
            <a:spLocks noGrp="1"/>
          </p:cNvSpPr>
          <p:nvPr>
            <p:ph type="dt" sz="half" idx="10"/>
          </p:nvPr>
        </p:nvSpPr>
        <p:spPr/>
        <p:txBody>
          <a:bodyPr/>
          <a:lstStyle/>
          <a:p>
            <a:fld id="{BE7A2847-4DEB-4E44-BD12-0FF22DC3BFBE}" type="datetimeFigureOut">
              <a:rPr lang="en-ZA" smtClean="0"/>
              <a:t>2026/01/15</a:t>
            </a:fld>
            <a:endParaRPr lang="en-ZA"/>
          </a:p>
        </p:txBody>
      </p:sp>
      <p:sp>
        <p:nvSpPr>
          <p:cNvPr id="3" name="Footer Placeholder 2">
            <a:extLst>
              <a:ext uri="{FF2B5EF4-FFF2-40B4-BE49-F238E27FC236}">
                <a16:creationId xmlns:a16="http://schemas.microsoft.com/office/drawing/2014/main" id="{3E46567D-4147-43FD-90C8-9AF135B07A77}"/>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148B8F99-75D1-425D-8DC9-17B7CB84C1C7}"/>
              </a:ext>
            </a:extLst>
          </p:cNvPr>
          <p:cNvSpPr>
            <a:spLocks noGrp="1"/>
          </p:cNvSpPr>
          <p:nvPr>
            <p:ph type="sldNum" sz="quarter" idx="12"/>
          </p:nvPr>
        </p:nvSpPr>
        <p:spPr/>
        <p:txBody>
          <a:bodyPr/>
          <a:lstStyle/>
          <a:p>
            <a:fld id="{DFA71B88-CE6F-45AF-8880-39DEDAFF6475}" type="slidenum">
              <a:rPr lang="en-ZA" smtClean="0"/>
              <a:t>‹#›</a:t>
            </a:fld>
            <a:endParaRPr lang="en-ZA"/>
          </a:p>
        </p:txBody>
      </p:sp>
      <p:sp>
        <p:nvSpPr>
          <p:cNvPr id="5" name="fcSlideMaster232.BlankFooter" descr="Internal Use">
            <a:extLst>
              <a:ext uri="{FF2B5EF4-FFF2-40B4-BE49-F238E27FC236}">
                <a16:creationId xmlns:a16="http://schemas.microsoft.com/office/drawing/2014/main" id="{0E82FBCE-7E93-1057-FA38-34C0B208C07A}"/>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6" name="hcSlideMaster232.BlankHeader" descr=" ">
            <a:extLst>
              <a:ext uri="{FF2B5EF4-FFF2-40B4-BE49-F238E27FC236}">
                <a16:creationId xmlns:a16="http://schemas.microsoft.com/office/drawing/2014/main" id="{6F455EC1-117A-C61D-C9E8-4DB2205B083B}"/>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extLst>
      <p:ext uri="{BB962C8B-B14F-4D97-AF65-F5344CB8AC3E}">
        <p14:creationId xmlns:p14="http://schemas.microsoft.com/office/powerpoint/2010/main" val="344541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35EE-B25B-4F42-9FE8-EF1621AE6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2BA64A2-977B-4164-AB0C-304B7FBE0A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73937F6-B2BC-49B0-B0AE-7B4D3DB1A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128514-89D5-4AB6-8F40-065978F96915}"/>
              </a:ext>
            </a:extLst>
          </p:cNvPr>
          <p:cNvSpPr>
            <a:spLocks noGrp="1"/>
          </p:cNvSpPr>
          <p:nvPr>
            <p:ph type="dt" sz="half" idx="10"/>
          </p:nvPr>
        </p:nvSpPr>
        <p:spPr/>
        <p:txBody>
          <a:bodyPr/>
          <a:lstStyle/>
          <a:p>
            <a:fld id="{BE7A2847-4DEB-4E44-BD12-0FF22DC3BFBE}" type="datetimeFigureOut">
              <a:rPr lang="en-ZA" smtClean="0"/>
              <a:t>2026/01/15</a:t>
            </a:fld>
            <a:endParaRPr lang="en-ZA"/>
          </a:p>
        </p:txBody>
      </p:sp>
      <p:sp>
        <p:nvSpPr>
          <p:cNvPr id="6" name="Footer Placeholder 5">
            <a:extLst>
              <a:ext uri="{FF2B5EF4-FFF2-40B4-BE49-F238E27FC236}">
                <a16:creationId xmlns:a16="http://schemas.microsoft.com/office/drawing/2014/main" id="{2375A8F8-9799-4D7F-933C-65B253698F2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B3A318E-354F-4213-9C15-AB21946055D9}"/>
              </a:ext>
            </a:extLst>
          </p:cNvPr>
          <p:cNvSpPr>
            <a:spLocks noGrp="1"/>
          </p:cNvSpPr>
          <p:nvPr>
            <p:ph type="sldNum" sz="quarter" idx="12"/>
          </p:nvPr>
        </p:nvSpPr>
        <p:spPr/>
        <p:txBody>
          <a:bodyPr/>
          <a:lstStyle/>
          <a:p>
            <a:fld id="{DFA71B88-CE6F-45AF-8880-39DEDAFF6475}" type="slidenum">
              <a:rPr lang="en-ZA" smtClean="0"/>
              <a:t>‹#›</a:t>
            </a:fld>
            <a:endParaRPr lang="en-ZA"/>
          </a:p>
        </p:txBody>
      </p:sp>
      <p:sp>
        <p:nvSpPr>
          <p:cNvPr id="8" name="fcSlideMaster232.Content with CaptionFooter" descr="Internal Use">
            <a:extLst>
              <a:ext uri="{FF2B5EF4-FFF2-40B4-BE49-F238E27FC236}">
                <a16:creationId xmlns:a16="http://schemas.microsoft.com/office/drawing/2014/main" id="{D73B1DB9-9628-48E1-2584-6A35ABB13123}"/>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9" name="hcSlideMaster232.Content with CaptionHeader" descr=" ">
            <a:extLst>
              <a:ext uri="{FF2B5EF4-FFF2-40B4-BE49-F238E27FC236}">
                <a16:creationId xmlns:a16="http://schemas.microsoft.com/office/drawing/2014/main" id="{E871668C-D429-8A0F-105F-CB52706CAAE9}"/>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extLst>
      <p:ext uri="{BB962C8B-B14F-4D97-AF65-F5344CB8AC3E}">
        <p14:creationId xmlns:p14="http://schemas.microsoft.com/office/powerpoint/2010/main" val="2417288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5F9D-0066-4237-BF3A-BA3D71205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424129B-9AEA-4CB2-A1FE-4CDE86FEB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F9A7D3E-EB8D-4769-85D0-91D44B3C4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85AD8-F192-43DA-88B0-9242A12F1143}"/>
              </a:ext>
            </a:extLst>
          </p:cNvPr>
          <p:cNvSpPr>
            <a:spLocks noGrp="1"/>
          </p:cNvSpPr>
          <p:nvPr>
            <p:ph type="dt" sz="half" idx="10"/>
          </p:nvPr>
        </p:nvSpPr>
        <p:spPr/>
        <p:txBody>
          <a:bodyPr/>
          <a:lstStyle/>
          <a:p>
            <a:fld id="{BE7A2847-4DEB-4E44-BD12-0FF22DC3BFBE}" type="datetimeFigureOut">
              <a:rPr lang="en-ZA" smtClean="0"/>
              <a:t>2026/01/15</a:t>
            </a:fld>
            <a:endParaRPr lang="en-ZA"/>
          </a:p>
        </p:txBody>
      </p:sp>
      <p:sp>
        <p:nvSpPr>
          <p:cNvPr id="6" name="Footer Placeholder 5">
            <a:extLst>
              <a:ext uri="{FF2B5EF4-FFF2-40B4-BE49-F238E27FC236}">
                <a16:creationId xmlns:a16="http://schemas.microsoft.com/office/drawing/2014/main" id="{C2918FEA-EB2D-4081-AC4D-607CAA97038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D62F80E-1809-43DB-A04C-A04BF166B84B}"/>
              </a:ext>
            </a:extLst>
          </p:cNvPr>
          <p:cNvSpPr>
            <a:spLocks noGrp="1"/>
          </p:cNvSpPr>
          <p:nvPr>
            <p:ph type="sldNum" sz="quarter" idx="12"/>
          </p:nvPr>
        </p:nvSpPr>
        <p:spPr/>
        <p:txBody>
          <a:bodyPr/>
          <a:lstStyle/>
          <a:p>
            <a:fld id="{DFA71B88-CE6F-45AF-8880-39DEDAFF6475}" type="slidenum">
              <a:rPr lang="en-ZA" smtClean="0"/>
              <a:t>‹#›</a:t>
            </a:fld>
            <a:endParaRPr lang="en-ZA"/>
          </a:p>
        </p:txBody>
      </p:sp>
      <p:sp>
        <p:nvSpPr>
          <p:cNvPr id="8" name="fcSlideMaster232.Picture with CaptionFooter" descr="Internal Use">
            <a:extLst>
              <a:ext uri="{FF2B5EF4-FFF2-40B4-BE49-F238E27FC236}">
                <a16:creationId xmlns:a16="http://schemas.microsoft.com/office/drawing/2014/main" id="{267F5E11-5448-8851-5AE7-6FA364348246}"/>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9" name="hcSlideMaster232.Picture with CaptionHeader" descr=" ">
            <a:extLst>
              <a:ext uri="{FF2B5EF4-FFF2-40B4-BE49-F238E27FC236}">
                <a16:creationId xmlns:a16="http://schemas.microsoft.com/office/drawing/2014/main" id="{C03152FE-718E-F170-A38E-EE35E3FA6249}"/>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extLst>
      <p:ext uri="{BB962C8B-B14F-4D97-AF65-F5344CB8AC3E}">
        <p14:creationId xmlns:p14="http://schemas.microsoft.com/office/powerpoint/2010/main" val="1653280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5A6F-660F-4B22-A771-85D574D63984}"/>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A7880D1-12A7-4192-A667-E9CBDFA0C6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2D2157A-E0A2-49BA-A14A-76BE9DB635E4}"/>
              </a:ext>
            </a:extLst>
          </p:cNvPr>
          <p:cNvSpPr>
            <a:spLocks noGrp="1"/>
          </p:cNvSpPr>
          <p:nvPr>
            <p:ph type="dt" sz="half" idx="10"/>
          </p:nvPr>
        </p:nvSpPr>
        <p:spPr/>
        <p:txBody>
          <a:bodyPr/>
          <a:lstStyle/>
          <a:p>
            <a:fld id="{BE7A2847-4DEB-4E44-BD12-0FF22DC3BFBE}" type="datetimeFigureOut">
              <a:rPr lang="en-ZA" smtClean="0"/>
              <a:t>2026/01/15</a:t>
            </a:fld>
            <a:endParaRPr lang="en-ZA"/>
          </a:p>
        </p:txBody>
      </p:sp>
      <p:sp>
        <p:nvSpPr>
          <p:cNvPr id="5" name="Footer Placeholder 4">
            <a:extLst>
              <a:ext uri="{FF2B5EF4-FFF2-40B4-BE49-F238E27FC236}">
                <a16:creationId xmlns:a16="http://schemas.microsoft.com/office/drawing/2014/main" id="{01867AFC-69E0-4FAE-879E-61F35AB6F21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A443883-9004-421E-9A04-9A3D0B745477}"/>
              </a:ext>
            </a:extLst>
          </p:cNvPr>
          <p:cNvSpPr>
            <a:spLocks noGrp="1"/>
          </p:cNvSpPr>
          <p:nvPr>
            <p:ph type="sldNum" sz="quarter" idx="12"/>
          </p:nvPr>
        </p:nvSpPr>
        <p:spPr/>
        <p:txBody>
          <a:bodyPr/>
          <a:lstStyle/>
          <a:p>
            <a:fld id="{DFA71B88-CE6F-45AF-8880-39DEDAFF6475}" type="slidenum">
              <a:rPr lang="en-ZA" smtClean="0"/>
              <a:t>‹#›</a:t>
            </a:fld>
            <a:endParaRPr lang="en-ZA"/>
          </a:p>
        </p:txBody>
      </p:sp>
      <p:sp>
        <p:nvSpPr>
          <p:cNvPr id="7" name="fcSlideMaster232.Title and Vertical TextFooter" descr="Internal Use">
            <a:extLst>
              <a:ext uri="{FF2B5EF4-FFF2-40B4-BE49-F238E27FC236}">
                <a16:creationId xmlns:a16="http://schemas.microsoft.com/office/drawing/2014/main" id="{9482AE07-A4B9-9EDB-EC1A-061B16D66E7E}"/>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8" name="hcSlideMaster232.Title and Vertical TextHeader" descr=" ">
            <a:extLst>
              <a:ext uri="{FF2B5EF4-FFF2-40B4-BE49-F238E27FC236}">
                <a16:creationId xmlns:a16="http://schemas.microsoft.com/office/drawing/2014/main" id="{09532E8E-3F67-2846-BE59-80B0FC5CE6EB}"/>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extLst>
      <p:ext uri="{BB962C8B-B14F-4D97-AF65-F5344CB8AC3E}">
        <p14:creationId xmlns:p14="http://schemas.microsoft.com/office/powerpoint/2010/main" val="423190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blue">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826608" y="647999"/>
            <a:ext cx="8455739" cy="1247496"/>
          </a:xfrm>
          <a:prstGeom prst="rect">
            <a:avLst/>
          </a:prstGeom>
        </p:spPr>
        <p:txBody>
          <a:bodyPr lIns="0" tIns="0" rIns="0" bIns="0" anchor="t" anchorCtr="0"/>
          <a:lstStyle>
            <a:lvl1pPr algn="l">
              <a:defRPr sz="8400" b="0" kern="0" spc="0" baseline="0">
                <a:solidFill>
                  <a:schemeClr val="tx2"/>
                </a:solidFill>
              </a:defRPr>
            </a:lvl1pPr>
          </a:lstStyle>
          <a:p>
            <a:r>
              <a:rPr lang="en-US" dirty="0"/>
              <a:t>Presentation Title</a:t>
            </a:r>
            <a:endParaRPr lang="en-ZA" dirty="0"/>
          </a:p>
        </p:txBody>
      </p:sp>
      <p:sp>
        <p:nvSpPr>
          <p:cNvPr id="7" name="Text Placeholder 6"/>
          <p:cNvSpPr>
            <a:spLocks noGrp="1"/>
          </p:cNvSpPr>
          <p:nvPr>
            <p:ph type="body" sz="quarter" idx="10" hasCustomPrompt="1"/>
          </p:nvPr>
        </p:nvSpPr>
        <p:spPr>
          <a:xfrm>
            <a:off x="857088" y="2161487"/>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Sub-headline</a:t>
            </a:r>
            <a:endParaRPr lang="en-ZA" dirty="0"/>
          </a:p>
        </p:txBody>
      </p:sp>
      <p:sp>
        <p:nvSpPr>
          <p:cNvPr id="8" name="Text Placeholder 6"/>
          <p:cNvSpPr>
            <a:spLocks noGrp="1"/>
          </p:cNvSpPr>
          <p:nvPr>
            <p:ph type="body" sz="quarter" idx="11" hasCustomPrompt="1"/>
          </p:nvPr>
        </p:nvSpPr>
        <p:spPr>
          <a:xfrm>
            <a:off x="857088" y="4238482"/>
            <a:ext cx="6985000" cy="225352"/>
          </a:xfrm>
          <a:prstGeom prst="rect">
            <a:avLst/>
          </a:prstGeom>
        </p:spPr>
        <p:txBody>
          <a:bodyPr lIns="0" tIns="0" rIns="0" bIns="0"/>
          <a:lstStyle>
            <a:lvl1pPr marL="0" indent="0">
              <a:buNone/>
              <a:defRPr sz="1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Name of presenter</a:t>
            </a:r>
            <a:endParaRPr lang="en-ZA" dirty="0"/>
          </a:p>
        </p:txBody>
      </p:sp>
      <p:sp>
        <p:nvSpPr>
          <p:cNvPr id="9" name="Text Placeholder 6"/>
          <p:cNvSpPr>
            <a:spLocks noGrp="1"/>
          </p:cNvSpPr>
          <p:nvPr>
            <p:ph type="body" sz="quarter" idx="12" hasCustomPrompt="1"/>
          </p:nvPr>
        </p:nvSpPr>
        <p:spPr>
          <a:xfrm>
            <a:off x="857088" y="4463834"/>
            <a:ext cx="6985000" cy="225352"/>
          </a:xfrm>
          <a:prstGeom prst="rect">
            <a:avLst/>
          </a:prstGeom>
        </p:spPr>
        <p:txBody>
          <a:bodyPr lIns="0" tIns="0" rIns="0" bIns="0"/>
          <a:lstStyle>
            <a:lvl1pPr marL="0" indent="0">
              <a:buNone/>
              <a:defRPr sz="1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Date</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392" y="4598895"/>
            <a:ext cx="2548979" cy="1492623"/>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1392" y="4598895"/>
            <a:ext cx="2548979" cy="1492623"/>
          </a:xfrm>
          <a:prstGeom prst="rect">
            <a:avLst/>
          </a:prstGeom>
        </p:spPr>
      </p:pic>
      <p:sp>
        <p:nvSpPr>
          <p:cNvPr id="2" name="fcSlideMaster.Title slide blueFooter" descr="Internal Use">
            <a:extLst>
              <a:ext uri="{FF2B5EF4-FFF2-40B4-BE49-F238E27FC236}">
                <a16:creationId xmlns:a16="http://schemas.microsoft.com/office/drawing/2014/main" id="{B93D5F41-B74A-4A0E-BF7F-451A164B4142}"/>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Title slide blueHeader" descr=" ">
            <a:extLst>
              <a:ext uri="{FF2B5EF4-FFF2-40B4-BE49-F238E27FC236}">
                <a16:creationId xmlns:a16="http://schemas.microsoft.com/office/drawing/2014/main" id="{2B6D7FD4-D86D-479D-9C43-EC63D8E5AE06}"/>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38FAD-88C6-4A7C-9C39-F3EA2AF63E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99B2654-1F07-495F-AD51-B10B3EB414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2E82591-06B0-4259-971D-71ADD6DC532C}"/>
              </a:ext>
            </a:extLst>
          </p:cNvPr>
          <p:cNvSpPr>
            <a:spLocks noGrp="1"/>
          </p:cNvSpPr>
          <p:nvPr>
            <p:ph type="dt" sz="half" idx="10"/>
          </p:nvPr>
        </p:nvSpPr>
        <p:spPr/>
        <p:txBody>
          <a:bodyPr/>
          <a:lstStyle/>
          <a:p>
            <a:fld id="{BE7A2847-4DEB-4E44-BD12-0FF22DC3BFBE}" type="datetimeFigureOut">
              <a:rPr lang="en-ZA" smtClean="0"/>
              <a:t>2026/01/15</a:t>
            </a:fld>
            <a:endParaRPr lang="en-ZA"/>
          </a:p>
        </p:txBody>
      </p:sp>
      <p:sp>
        <p:nvSpPr>
          <p:cNvPr id="5" name="Footer Placeholder 4">
            <a:extLst>
              <a:ext uri="{FF2B5EF4-FFF2-40B4-BE49-F238E27FC236}">
                <a16:creationId xmlns:a16="http://schemas.microsoft.com/office/drawing/2014/main" id="{189545D2-B322-412C-AC89-541F77F797D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5D6AF64-8920-454E-B774-A6C8938B65FC}"/>
              </a:ext>
            </a:extLst>
          </p:cNvPr>
          <p:cNvSpPr>
            <a:spLocks noGrp="1"/>
          </p:cNvSpPr>
          <p:nvPr>
            <p:ph type="sldNum" sz="quarter" idx="12"/>
          </p:nvPr>
        </p:nvSpPr>
        <p:spPr/>
        <p:txBody>
          <a:bodyPr/>
          <a:lstStyle/>
          <a:p>
            <a:fld id="{DFA71B88-CE6F-45AF-8880-39DEDAFF6475}" type="slidenum">
              <a:rPr lang="en-ZA" smtClean="0"/>
              <a:t>‹#›</a:t>
            </a:fld>
            <a:endParaRPr lang="en-ZA"/>
          </a:p>
        </p:txBody>
      </p:sp>
    </p:spTree>
    <p:extLst>
      <p:ext uri="{BB962C8B-B14F-4D97-AF65-F5344CB8AC3E}">
        <p14:creationId xmlns:p14="http://schemas.microsoft.com/office/powerpoint/2010/main" val="127771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4" name="fcSlideMaster150.Opening slide blueFooter" descr="Internal Use">
            <a:extLst>
              <a:ext uri="{FF2B5EF4-FFF2-40B4-BE49-F238E27FC236}">
                <a16:creationId xmlns:a16="http://schemas.microsoft.com/office/drawing/2014/main" id="{696D2519-B07B-4461-BF0C-043058F5C7DA}"/>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5" name="hcSlideMaster150.Opening slide blueHeader" descr=" ">
            <a:extLst>
              <a:ext uri="{FF2B5EF4-FFF2-40B4-BE49-F238E27FC236}">
                <a16:creationId xmlns:a16="http://schemas.microsoft.com/office/drawing/2014/main" id="{F8CC73A4-874A-4169-B02E-8FC92B5DC5EE}"/>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4" name="fcSlideMaster150.Opening slide whiteFooter" descr="Internal Use">
            <a:extLst>
              <a:ext uri="{FF2B5EF4-FFF2-40B4-BE49-F238E27FC236}">
                <a16:creationId xmlns:a16="http://schemas.microsoft.com/office/drawing/2014/main" id="{A4366615-C779-4862-B50C-0F58F92F3A72}"/>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5" name="hcSlideMaster150.Opening slide whiteHeader" descr=" ">
            <a:extLst>
              <a:ext uri="{FF2B5EF4-FFF2-40B4-BE49-F238E27FC236}">
                <a16:creationId xmlns:a16="http://schemas.microsoft.com/office/drawing/2014/main" id="{BE41BC21-804E-473E-9376-FD36F30803D0}"/>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blue">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826608" y="647999"/>
            <a:ext cx="8455739" cy="1247496"/>
          </a:xfrm>
          <a:prstGeom prst="rect">
            <a:avLst/>
          </a:prstGeom>
        </p:spPr>
        <p:txBody>
          <a:bodyPr lIns="0" tIns="0" rIns="0" bIns="0" anchor="t" anchorCtr="0"/>
          <a:lstStyle>
            <a:lvl1pPr algn="l">
              <a:defRPr sz="8400" b="0" kern="0" spc="0" baseline="0">
                <a:solidFill>
                  <a:schemeClr val="tx2"/>
                </a:solidFill>
              </a:defRPr>
            </a:lvl1pPr>
          </a:lstStyle>
          <a:p>
            <a:r>
              <a:rPr lang="en-US" dirty="0"/>
              <a:t>Presentation Title</a:t>
            </a:r>
            <a:endParaRPr lang="en-ZA" dirty="0"/>
          </a:p>
        </p:txBody>
      </p:sp>
      <p:sp>
        <p:nvSpPr>
          <p:cNvPr id="7" name="Text Placeholder 6"/>
          <p:cNvSpPr>
            <a:spLocks noGrp="1"/>
          </p:cNvSpPr>
          <p:nvPr>
            <p:ph type="body" sz="quarter" idx="10" hasCustomPrompt="1"/>
          </p:nvPr>
        </p:nvSpPr>
        <p:spPr>
          <a:xfrm>
            <a:off x="857088" y="2161487"/>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Sub-headline</a:t>
            </a:r>
            <a:endParaRPr lang="en-ZA" dirty="0"/>
          </a:p>
        </p:txBody>
      </p:sp>
      <p:sp>
        <p:nvSpPr>
          <p:cNvPr id="8" name="Text Placeholder 6"/>
          <p:cNvSpPr>
            <a:spLocks noGrp="1"/>
          </p:cNvSpPr>
          <p:nvPr>
            <p:ph type="body" sz="quarter" idx="11" hasCustomPrompt="1"/>
          </p:nvPr>
        </p:nvSpPr>
        <p:spPr>
          <a:xfrm>
            <a:off x="857088" y="4238482"/>
            <a:ext cx="6985000" cy="225352"/>
          </a:xfrm>
          <a:prstGeom prst="rect">
            <a:avLst/>
          </a:prstGeom>
        </p:spPr>
        <p:txBody>
          <a:bodyPr lIns="0" tIns="0" rIns="0" bIns="0"/>
          <a:lstStyle>
            <a:lvl1pPr marL="0" indent="0">
              <a:buNone/>
              <a:defRPr sz="1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Name of presenter</a:t>
            </a:r>
            <a:endParaRPr lang="en-ZA" dirty="0"/>
          </a:p>
        </p:txBody>
      </p:sp>
      <p:sp>
        <p:nvSpPr>
          <p:cNvPr id="9" name="Text Placeholder 6"/>
          <p:cNvSpPr>
            <a:spLocks noGrp="1"/>
          </p:cNvSpPr>
          <p:nvPr>
            <p:ph type="body" sz="quarter" idx="12" hasCustomPrompt="1"/>
          </p:nvPr>
        </p:nvSpPr>
        <p:spPr>
          <a:xfrm>
            <a:off x="857088" y="4463834"/>
            <a:ext cx="6985000" cy="225352"/>
          </a:xfrm>
          <a:prstGeom prst="rect">
            <a:avLst/>
          </a:prstGeom>
        </p:spPr>
        <p:txBody>
          <a:bodyPr lIns="0" tIns="0" rIns="0" bIns="0"/>
          <a:lstStyle>
            <a:lvl1pPr marL="0" indent="0">
              <a:buNone/>
              <a:defRPr sz="1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Date</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392" y="4598895"/>
            <a:ext cx="2548979" cy="1492623"/>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1392" y="4598895"/>
            <a:ext cx="2548979" cy="1492623"/>
          </a:xfrm>
          <a:prstGeom prst="rect">
            <a:avLst/>
          </a:prstGeom>
        </p:spPr>
      </p:pic>
      <p:sp>
        <p:nvSpPr>
          <p:cNvPr id="2" name="fcSlideMaster150.Title slide blueFooter" descr="Internal Use">
            <a:extLst>
              <a:ext uri="{FF2B5EF4-FFF2-40B4-BE49-F238E27FC236}">
                <a16:creationId xmlns:a16="http://schemas.microsoft.com/office/drawing/2014/main" id="{AE47969A-F7A7-4505-A553-7080427C4CF5}"/>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Title slide blueHeader" descr=" ">
            <a:extLst>
              <a:ext uri="{FF2B5EF4-FFF2-40B4-BE49-F238E27FC236}">
                <a16:creationId xmlns:a16="http://schemas.microsoft.com/office/drawing/2014/main" id="{CF56E46E-2523-4053-8340-7EBB5927014C}"/>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tx2"/>
        </a:solidFill>
        <a:effectLst/>
      </p:bgPr>
    </p:bg>
    <p:spTree>
      <p:nvGrpSpPr>
        <p:cNvPr id="1" name=""/>
        <p:cNvGrpSpPr/>
        <p:nvPr/>
      </p:nvGrpSpPr>
      <p:grpSpPr>
        <a:xfrm>
          <a:off x="0" y="0"/>
          <a:ext cx="0" cy="0"/>
          <a:chOff x="0" y="0"/>
          <a:chExt cx="0" cy="0"/>
        </a:xfrm>
      </p:grpSpPr>
      <p:sp>
        <p:nvSpPr>
          <p:cNvPr id="10" name="Title 4"/>
          <p:cNvSpPr>
            <a:spLocks noGrp="1"/>
          </p:cNvSpPr>
          <p:nvPr>
            <p:ph type="title" hasCustomPrompt="1"/>
          </p:nvPr>
        </p:nvSpPr>
        <p:spPr>
          <a:xfrm>
            <a:off x="826608" y="647999"/>
            <a:ext cx="8455739" cy="1247496"/>
          </a:xfrm>
          <a:prstGeom prst="rect">
            <a:avLst/>
          </a:prstGeom>
        </p:spPr>
        <p:txBody>
          <a:bodyPr lIns="0" tIns="0" rIns="0" bIns="0" anchor="t" anchorCtr="0"/>
          <a:lstStyle>
            <a:lvl1pPr algn="l">
              <a:defRPr sz="8400" b="0" kern="0" spc="0" baseline="0">
                <a:solidFill>
                  <a:srgbClr val="0083C2"/>
                </a:solidFill>
              </a:defRPr>
            </a:lvl1pPr>
          </a:lstStyle>
          <a:p>
            <a:r>
              <a:rPr lang="en-US" dirty="0"/>
              <a:t>Presentation Title</a:t>
            </a:r>
            <a:endParaRPr lang="en-ZA" dirty="0"/>
          </a:p>
        </p:txBody>
      </p:sp>
      <p:sp>
        <p:nvSpPr>
          <p:cNvPr id="11" name="Text Placeholder 6"/>
          <p:cNvSpPr>
            <a:spLocks noGrp="1"/>
          </p:cNvSpPr>
          <p:nvPr>
            <p:ph type="body" sz="quarter" idx="10" hasCustomPrompt="1"/>
          </p:nvPr>
        </p:nvSpPr>
        <p:spPr>
          <a:xfrm>
            <a:off x="857088" y="2161487"/>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2" name="Text Placeholder 6"/>
          <p:cNvSpPr>
            <a:spLocks noGrp="1"/>
          </p:cNvSpPr>
          <p:nvPr>
            <p:ph type="body" sz="quarter" idx="11" hasCustomPrompt="1"/>
          </p:nvPr>
        </p:nvSpPr>
        <p:spPr>
          <a:xfrm>
            <a:off x="857088" y="4238482"/>
            <a:ext cx="6985000" cy="225352"/>
          </a:xfrm>
          <a:prstGeom prst="rect">
            <a:avLst/>
          </a:prstGeom>
        </p:spPr>
        <p:txBody>
          <a:bodyPr lIns="0" tIns="0" rIns="0" bIns="0"/>
          <a:lstStyle>
            <a:lvl1pPr marL="0" indent="0">
              <a:buNone/>
              <a:defRPr sz="1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Name of presenter</a:t>
            </a:r>
            <a:endParaRPr lang="en-ZA" dirty="0"/>
          </a:p>
        </p:txBody>
      </p:sp>
      <p:sp>
        <p:nvSpPr>
          <p:cNvPr id="13" name="Text Placeholder 6"/>
          <p:cNvSpPr>
            <a:spLocks noGrp="1"/>
          </p:cNvSpPr>
          <p:nvPr>
            <p:ph type="body" sz="quarter" idx="12" hasCustomPrompt="1"/>
          </p:nvPr>
        </p:nvSpPr>
        <p:spPr>
          <a:xfrm>
            <a:off x="857088" y="4463834"/>
            <a:ext cx="6985000" cy="225352"/>
          </a:xfrm>
          <a:prstGeom prst="rect">
            <a:avLst/>
          </a:prstGeom>
        </p:spPr>
        <p:txBody>
          <a:bodyPr lIns="0" tIns="0" rIns="0" bIns="0"/>
          <a:lstStyle>
            <a:lvl1pPr marL="0" indent="0">
              <a:buNone/>
              <a:defRPr sz="1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Date</a:t>
            </a:r>
            <a:endParaRPr lang="en-ZA"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392" y="4598895"/>
            <a:ext cx="2548978" cy="1492623"/>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1392" y="4598895"/>
            <a:ext cx="2548978" cy="1492623"/>
          </a:xfrm>
          <a:prstGeom prst="rect">
            <a:avLst/>
          </a:prstGeom>
        </p:spPr>
      </p:pic>
      <p:sp>
        <p:nvSpPr>
          <p:cNvPr id="2" name="fcSlideMaster150.Title slide whiteFooter" descr="Internal Use">
            <a:extLst>
              <a:ext uri="{FF2B5EF4-FFF2-40B4-BE49-F238E27FC236}">
                <a16:creationId xmlns:a16="http://schemas.microsoft.com/office/drawing/2014/main" id="{C7B0B6B2-C983-4C5B-BBDB-EBD01BBB33AC}"/>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Title slide whiteHeader" descr=" ">
            <a:extLst>
              <a:ext uri="{FF2B5EF4-FFF2-40B4-BE49-F238E27FC236}">
                <a16:creationId xmlns:a16="http://schemas.microsoft.com/office/drawing/2014/main" id="{27FA4A68-464E-442B-8A8F-5B3AF04D89F9}"/>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image">
    <p:bg>
      <p:bgRef idx="1001">
        <a:schemeClr val="bg2"/>
      </p:bgRef>
    </p:bg>
    <p:spTree>
      <p:nvGrpSpPr>
        <p:cNvPr id="1" name=""/>
        <p:cNvGrpSpPr/>
        <p:nvPr/>
      </p:nvGrpSpPr>
      <p:grpSpPr>
        <a:xfrm>
          <a:off x="0" y="0"/>
          <a:ext cx="0" cy="0"/>
          <a:chOff x="0" y="0"/>
          <a:chExt cx="0" cy="0"/>
        </a:xfrm>
      </p:grpSpPr>
      <p:sp>
        <p:nvSpPr>
          <p:cNvPr id="8" name="Title 4"/>
          <p:cNvSpPr>
            <a:spLocks noGrp="1"/>
          </p:cNvSpPr>
          <p:nvPr>
            <p:ph type="title" hasCustomPrompt="1"/>
          </p:nvPr>
        </p:nvSpPr>
        <p:spPr>
          <a:xfrm>
            <a:off x="826608" y="647999"/>
            <a:ext cx="8455739" cy="1247496"/>
          </a:xfrm>
          <a:prstGeom prst="rect">
            <a:avLst/>
          </a:prstGeom>
        </p:spPr>
        <p:txBody>
          <a:bodyPr lIns="0" tIns="0" rIns="0" bIns="0" anchor="t" anchorCtr="0"/>
          <a:lstStyle>
            <a:lvl1pPr algn="l">
              <a:defRPr sz="8400" b="0" kern="0" spc="0" baseline="0">
                <a:solidFill>
                  <a:schemeClr val="tx2"/>
                </a:solidFill>
              </a:defRPr>
            </a:lvl1pPr>
          </a:lstStyle>
          <a:p>
            <a:r>
              <a:rPr lang="en-US" dirty="0"/>
              <a:t>Section Headline</a:t>
            </a:r>
            <a:endParaRPr lang="en-ZA" dirty="0"/>
          </a:p>
        </p:txBody>
      </p:sp>
      <p:sp>
        <p:nvSpPr>
          <p:cNvPr id="9" name="Text Placeholder 6"/>
          <p:cNvSpPr>
            <a:spLocks noGrp="1"/>
          </p:cNvSpPr>
          <p:nvPr>
            <p:ph type="body" sz="quarter" idx="10" hasCustomPrompt="1"/>
          </p:nvPr>
        </p:nvSpPr>
        <p:spPr>
          <a:xfrm>
            <a:off x="857088" y="2161487"/>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Sub-headline</a:t>
            </a:r>
            <a:endParaRPr lang="en-ZA"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392" y="4598895"/>
            <a:ext cx="2548979" cy="1492623"/>
          </a:xfrm>
          <a:prstGeom prst="rect">
            <a:avLst/>
          </a:prstGeom>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1392" y="4598895"/>
            <a:ext cx="2548979" cy="1492623"/>
          </a:xfrm>
          <a:prstGeom prst="rect">
            <a:avLst/>
          </a:prstGeom>
        </p:spPr>
      </p:pic>
      <p:sp>
        <p:nvSpPr>
          <p:cNvPr id="2" name="fcSlideMaster150.Title slide imageFooter" descr="Internal Use">
            <a:extLst>
              <a:ext uri="{FF2B5EF4-FFF2-40B4-BE49-F238E27FC236}">
                <a16:creationId xmlns:a16="http://schemas.microsoft.com/office/drawing/2014/main" id="{24241249-9A13-4C3D-A6D2-7667BCE19D7E}"/>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Title slide imageHeader" descr=" ">
            <a:extLst>
              <a:ext uri="{FF2B5EF4-FFF2-40B4-BE49-F238E27FC236}">
                <a16:creationId xmlns:a16="http://schemas.microsoft.com/office/drawing/2014/main" id="{29B3F1D3-5215-462E-B2EC-2321B8DA3377}"/>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ooter only">
    <p:bg>
      <p:bgPr>
        <a:solidFill>
          <a:schemeClr val="tx2"/>
        </a:solidFill>
        <a:effectLst/>
      </p:bgPr>
    </p:bg>
    <p:spTree>
      <p:nvGrpSpPr>
        <p:cNvPr id="1" name=""/>
        <p:cNvGrpSpPr/>
        <p:nvPr/>
      </p:nvGrpSpPr>
      <p:grpSpPr>
        <a:xfrm>
          <a:off x="0" y="0"/>
          <a:ext cx="0" cy="0"/>
          <a:chOff x="0" y="0"/>
          <a:chExt cx="0" cy="0"/>
        </a:xfrm>
      </p:grpSpPr>
      <p:pic>
        <p:nvPicPr>
          <p:cNvPr id="15" name="Picture Placeholder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4"/>
          <p:cNvSpPr>
            <a:spLocks noGrp="1"/>
          </p:cNvSpPr>
          <p:nvPr>
            <p:ph type="title" hasCustomPrompt="1"/>
          </p:nvPr>
        </p:nvSpPr>
        <p:spPr>
          <a:xfrm>
            <a:off x="826608" y="647999"/>
            <a:ext cx="8455739" cy="1247496"/>
          </a:xfrm>
          <a:prstGeom prst="rect">
            <a:avLst/>
          </a:prstGeom>
        </p:spPr>
        <p:txBody>
          <a:bodyPr lIns="0" tIns="0" rIns="0" bIns="0" anchor="t" anchorCtr="0"/>
          <a:lstStyle>
            <a:lvl1pPr algn="l">
              <a:defRPr sz="8400" b="0" kern="0" spc="0" baseline="0">
                <a:solidFill>
                  <a:srgbClr val="0083C2"/>
                </a:solidFill>
              </a:defRPr>
            </a:lvl1pPr>
          </a:lstStyle>
          <a:p>
            <a:r>
              <a:rPr lang="en-US" dirty="0"/>
              <a:t>Section Headline</a:t>
            </a:r>
            <a:endParaRPr lang="en-ZA" dirty="0"/>
          </a:p>
        </p:txBody>
      </p:sp>
      <p:sp>
        <p:nvSpPr>
          <p:cNvPr id="9" name="Text Placeholder 6"/>
          <p:cNvSpPr>
            <a:spLocks noGrp="1"/>
          </p:cNvSpPr>
          <p:nvPr>
            <p:ph type="body" sz="quarter" idx="10" hasCustomPrompt="1"/>
          </p:nvPr>
        </p:nvSpPr>
        <p:spPr>
          <a:xfrm>
            <a:off x="857088" y="2161487"/>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392" y="4598895"/>
            <a:ext cx="2548978" cy="1492623"/>
          </a:xfrm>
          <a:prstGeom prst="rect">
            <a:avLst/>
          </a:prstGeom>
        </p:spPr>
      </p:pic>
      <p:pic>
        <p:nvPicPr>
          <p:cNvPr id="6" name="Picture Placeholder 10"/>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71392" y="4598895"/>
            <a:ext cx="2548978" cy="1492623"/>
          </a:xfrm>
          <a:prstGeom prst="rect">
            <a:avLst/>
          </a:prstGeom>
        </p:spPr>
      </p:pic>
      <p:sp>
        <p:nvSpPr>
          <p:cNvPr id="2" name="fcSlideMaster150.Footer onlyFooter" descr="Internal Use">
            <a:extLst>
              <a:ext uri="{FF2B5EF4-FFF2-40B4-BE49-F238E27FC236}">
                <a16:creationId xmlns:a16="http://schemas.microsoft.com/office/drawing/2014/main" id="{9884F4BC-5DDD-4AB4-8B76-4F54B1ABF642}"/>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Footer onlyHeader" descr=" ">
            <a:extLst>
              <a:ext uri="{FF2B5EF4-FFF2-40B4-BE49-F238E27FC236}">
                <a16:creationId xmlns:a16="http://schemas.microsoft.com/office/drawing/2014/main" id="{821D6B1D-CDAD-4470-A1AE-DE06D730A8CB}"/>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338928" y="1180605"/>
            <a:ext cx="11438544" cy="4988547"/>
          </a:xfrm>
          <a:prstGeom prst="rect">
            <a:avLst/>
          </a:prstGeom>
          <a:solidFill>
            <a:srgbClr val="008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p:cNvSpPr>
            <a:spLocks noGrp="1"/>
          </p:cNvSpPr>
          <p:nvPr>
            <p:ph type="body" sz="quarter" idx="12" hasCustomPrompt="1"/>
          </p:nvPr>
        </p:nvSpPr>
        <p:spPr>
          <a:xfrm>
            <a:off x="2618797" y="3028553"/>
            <a:ext cx="6985000" cy="400447"/>
          </a:xfrm>
          <a:prstGeom prst="rect">
            <a:avLst/>
          </a:prstGeom>
        </p:spPr>
        <p:txBody>
          <a:bodyPr lIns="0" tIns="0" rIns="0" bIns="0"/>
          <a:lstStyle>
            <a:lvl1pPr marL="0" indent="0" algn="ctr">
              <a:buNone/>
              <a:defRPr sz="1800" baseline="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When you need slides that give</a:t>
            </a:r>
          </a:p>
          <a:p>
            <a:pPr lvl="0"/>
            <a:r>
              <a:rPr lang="en-US" dirty="0"/>
              <a:t>Images sufficient space</a:t>
            </a:r>
            <a:endParaRPr lang="en-ZA" dirty="0"/>
          </a:p>
        </p:txBody>
      </p:sp>
      <p:sp>
        <p:nvSpPr>
          <p:cNvPr id="16"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7"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6" name="Rectangle 5"/>
          <p:cNvSpPr/>
          <p:nvPr userDrawn="1"/>
        </p:nvSpPr>
        <p:spPr>
          <a:xfrm>
            <a:off x="338928" y="1180605"/>
            <a:ext cx="11438544" cy="4988547"/>
          </a:xfrm>
          <a:prstGeom prst="rect">
            <a:avLst/>
          </a:prstGeom>
          <a:solidFill>
            <a:srgbClr val="008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cSlideMaster150.TitleFooter" descr="Internal Use">
            <a:extLst>
              <a:ext uri="{FF2B5EF4-FFF2-40B4-BE49-F238E27FC236}">
                <a16:creationId xmlns:a16="http://schemas.microsoft.com/office/drawing/2014/main" id="{66AA9364-A378-4F39-8DAB-35B6CC2B9F80}"/>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TitleHeader" descr=" ">
            <a:extLst>
              <a:ext uri="{FF2B5EF4-FFF2-40B4-BE49-F238E27FC236}">
                <a16:creationId xmlns:a16="http://schemas.microsoft.com/office/drawing/2014/main" id="{669E1703-66C4-4916-8A14-F92CFBDF2C80}"/>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and subtitle">
    <p:bg>
      <p:bgPr>
        <a:solidFill>
          <a:schemeClr val="tx2"/>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5"/>
          </p:nvPr>
        </p:nvSpPr>
        <p:spPr>
          <a:xfrm>
            <a:off x="338928" y="1499553"/>
            <a:ext cx="11421533" cy="4324350"/>
          </a:xfrm>
          <a:prstGeom prst="rect">
            <a:avLst/>
          </a:prstGeom>
        </p:spPr>
        <p:txBody>
          <a:bodyPr/>
          <a:lstStyle>
            <a:lvl1pPr>
              <a:defRPr sz="1800" baseline="0">
                <a:solidFill>
                  <a:srgbClr val="0083C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4"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7"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8"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7" name="Text Placeholder 6"/>
          <p:cNvSpPr txBox="1">
            <a:spLocks/>
          </p:cNvSpPr>
          <p:nvPr userDrawn="1"/>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9" name="Text Placeholder 6"/>
          <p:cNvSpPr txBox="1">
            <a:spLocks/>
          </p:cNvSpPr>
          <p:nvPr userDrawn="1"/>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2" name="fcSlideMaster150.Title and subtitleFooter" descr="Internal Use">
            <a:extLst>
              <a:ext uri="{FF2B5EF4-FFF2-40B4-BE49-F238E27FC236}">
                <a16:creationId xmlns:a16="http://schemas.microsoft.com/office/drawing/2014/main" id="{FEDA9020-8088-429C-8117-EAB151D570CA}"/>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Title and subtitleHeader" descr=" ">
            <a:extLst>
              <a:ext uri="{FF2B5EF4-FFF2-40B4-BE49-F238E27FC236}">
                <a16:creationId xmlns:a16="http://schemas.microsoft.com/office/drawing/2014/main" id="{77D2A75B-2481-493D-B994-9D252490236C}"/>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2_Title and subtitle">
    <p:bg>
      <p:bgPr>
        <a:solidFill>
          <a:schemeClr val="tx2"/>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5"/>
          </p:nvPr>
        </p:nvSpPr>
        <p:spPr>
          <a:xfrm>
            <a:off x="338928" y="1499553"/>
            <a:ext cx="11421533" cy="4324350"/>
          </a:xfrm>
          <a:prstGeom prst="rect">
            <a:avLst/>
          </a:prstGeom>
        </p:spPr>
        <p:txBody>
          <a:bodyPr/>
          <a:lstStyle>
            <a:lvl1pPr>
              <a:defRPr sz="1800" baseline="0">
                <a:solidFill>
                  <a:srgbClr val="0083C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4"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7"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8"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9" name="Text Placeholder 6"/>
          <p:cNvSpPr txBox="1">
            <a:spLocks/>
          </p:cNvSpPr>
          <p:nvPr userDrawn="1"/>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0" name="Text Placeholder 6"/>
          <p:cNvSpPr txBox="1">
            <a:spLocks/>
          </p:cNvSpPr>
          <p:nvPr userDrawn="1"/>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2" name="fcSlideMaster150.2_Title and subtitleFooter" descr="Internal Use">
            <a:extLst>
              <a:ext uri="{FF2B5EF4-FFF2-40B4-BE49-F238E27FC236}">
                <a16:creationId xmlns:a16="http://schemas.microsoft.com/office/drawing/2014/main" id="{377E5227-92D8-4947-8CA5-4F5827ABD020}"/>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2_Title and subtitleHeader" descr=" ">
            <a:extLst>
              <a:ext uri="{FF2B5EF4-FFF2-40B4-BE49-F238E27FC236}">
                <a16:creationId xmlns:a16="http://schemas.microsoft.com/office/drawing/2014/main" id="{ADEE2613-2897-44FA-A413-7F3DD172A8FD}"/>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tx2"/>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392" y="4598895"/>
            <a:ext cx="2548978" cy="1492623"/>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1392" y="4598895"/>
            <a:ext cx="2548978" cy="1492623"/>
          </a:xfrm>
          <a:prstGeom prst="rect">
            <a:avLst/>
          </a:prstGeom>
        </p:spPr>
      </p:pic>
      <p:sp>
        <p:nvSpPr>
          <p:cNvPr id="2" name="Rectangle 1">
            <a:extLst>
              <a:ext uri="{FF2B5EF4-FFF2-40B4-BE49-F238E27FC236}">
                <a16:creationId xmlns:a16="http://schemas.microsoft.com/office/drawing/2014/main" id="{649FF731-31DF-4017-9548-C6C2B78F30FD}"/>
              </a:ext>
            </a:extLst>
          </p:cNvPr>
          <p:cNvSpPr/>
          <p:nvPr userDrawn="1"/>
        </p:nvSpPr>
        <p:spPr>
          <a:xfrm>
            <a:off x="6096000" y="4463834"/>
            <a:ext cx="5568778" cy="208524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itle 4"/>
          <p:cNvSpPr>
            <a:spLocks noGrp="1"/>
          </p:cNvSpPr>
          <p:nvPr>
            <p:ph type="title" hasCustomPrompt="1"/>
          </p:nvPr>
        </p:nvSpPr>
        <p:spPr>
          <a:xfrm>
            <a:off x="826608" y="647999"/>
            <a:ext cx="8455739" cy="1247496"/>
          </a:xfrm>
          <a:prstGeom prst="rect">
            <a:avLst/>
          </a:prstGeom>
        </p:spPr>
        <p:txBody>
          <a:bodyPr lIns="0" tIns="0" rIns="0" bIns="0" anchor="t" anchorCtr="0"/>
          <a:lstStyle>
            <a:lvl1pPr algn="l">
              <a:defRPr sz="8400" b="0" kern="0" spc="0" baseline="0">
                <a:solidFill>
                  <a:srgbClr val="0083C2"/>
                </a:solidFill>
              </a:defRPr>
            </a:lvl1pPr>
          </a:lstStyle>
          <a:p>
            <a:r>
              <a:rPr lang="en-US" dirty="0"/>
              <a:t>Presentation Title</a:t>
            </a:r>
            <a:endParaRPr lang="en-ZA" dirty="0"/>
          </a:p>
        </p:txBody>
      </p:sp>
      <p:sp>
        <p:nvSpPr>
          <p:cNvPr id="11" name="Text Placeholder 6"/>
          <p:cNvSpPr>
            <a:spLocks noGrp="1"/>
          </p:cNvSpPr>
          <p:nvPr>
            <p:ph type="body" sz="quarter" idx="10" hasCustomPrompt="1"/>
          </p:nvPr>
        </p:nvSpPr>
        <p:spPr>
          <a:xfrm>
            <a:off x="857088" y="2161487"/>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2" name="Text Placeholder 6"/>
          <p:cNvSpPr>
            <a:spLocks noGrp="1"/>
          </p:cNvSpPr>
          <p:nvPr>
            <p:ph type="body" sz="quarter" idx="11" hasCustomPrompt="1"/>
          </p:nvPr>
        </p:nvSpPr>
        <p:spPr>
          <a:xfrm>
            <a:off x="857088" y="4238482"/>
            <a:ext cx="6985000" cy="225352"/>
          </a:xfrm>
          <a:prstGeom prst="rect">
            <a:avLst/>
          </a:prstGeom>
        </p:spPr>
        <p:txBody>
          <a:bodyPr lIns="0" tIns="0" rIns="0" bIns="0"/>
          <a:lstStyle>
            <a:lvl1pPr marL="0" indent="0">
              <a:buNone/>
              <a:defRPr sz="1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Name of presenter</a:t>
            </a:r>
            <a:endParaRPr lang="en-ZA" dirty="0"/>
          </a:p>
        </p:txBody>
      </p:sp>
      <p:sp>
        <p:nvSpPr>
          <p:cNvPr id="13" name="Text Placeholder 6"/>
          <p:cNvSpPr>
            <a:spLocks noGrp="1"/>
          </p:cNvSpPr>
          <p:nvPr>
            <p:ph type="body" sz="quarter" idx="12" hasCustomPrompt="1"/>
          </p:nvPr>
        </p:nvSpPr>
        <p:spPr>
          <a:xfrm>
            <a:off x="857088" y="4463834"/>
            <a:ext cx="6985000" cy="225352"/>
          </a:xfrm>
          <a:prstGeom prst="rect">
            <a:avLst/>
          </a:prstGeom>
        </p:spPr>
        <p:txBody>
          <a:bodyPr lIns="0" tIns="0" rIns="0" bIns="0"/>
          <a:lstStyle>
            <a:lvl1pPr marL="0" indent="0">
              <a:buNone/>
              <a:defRPr sz="1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Date</a:t>
            </a:r>
            <a:endParaRPr lang="en-ZA" dirty="0"/>
          </a:p>
        </p:txBody>
      </p:sp>
      <p:pic>
        <p:nvPicPr>
          <p:cNvPr id="8" name="Picture 7">
            <a:extLst>
              <a:ext uri="{FF2B5EF4-FFF2-40B4-BE49-F238E27FC236}">
                <a16:creationId xmlns:a16="http://schemas.microsoft.com/office/drawing/2014/main" id="{E4EB055B-C833-4B7E-9A60-30AB33D1CA8A}"/>
              </a:ext>
            </a:extLst>
          </p:cNvPr>
          <p:cNvPicPr>
            <a:picLocks noChangeAspect="1"/>
          </p:cNvPicPr>
          <p:nvPr userDrawn="1"/>
        </p:nvPicPr>
        <p:blipFill>
          <a:blip r:embed="rId3"/>
          <a:stretch>
            <a:fillRect/>
          </a:stretch>
        </p:blipFill>
        <p:spPr>
          <a:xfrm>
            <a:off x="4372387" y="5669990"/>
            <a:ext cx="7370551" cy="879091"/>
          </a:xfrm>
          <a:prstGeom prst="rect">
            <a:avLst/>
          </a:prstGeom>
        </p:spPr>
      </p:pic>
      <p:sp>
        <p:nvSpPr>
          <p:cNvPr id="3" name="fcSlideMaster.Title slide whiteFooter" descr="Internal Use">
            <a:extLst>
              <a:ext uri="{FF2B5EF4-FFF2-40B4-BE49-F238E27FC236}">
                <a16:creationId xmlns:a16="http://schemas.microsoft.com/office/drawing/2014/main" id="{1AF142A9-BE95-421C-89B9-FA357FFCA5BD}"/>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4" name="hcSlideMaster.Title slide whiteHeader" descr=" ">
            <a:extLst>
              <a:ext uri="{FF2B5EF4-FFF2-40B4-BE49-F238E27FC236}">
                <a16:creationId xmlns:a16="http://schemas.microsoft.com/office/drawing/2014/main" id="{562D11BC-C23C-49E5-945E-2A635D9E4527}"/>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ubtitle &amp; content">
    <p:bg>
      <p:bgPr>
        <a:solidFill>
          <a:schemeClr val="tx2"/>
        </a:solidFill>
        <a:effectLst/>
      </p:bgPr>
    </p:bg>
    <p:spTree>
      <p:nvGrpSpPr>
        <p:cNvPr id="1" name=""/>
        <p:cNvGrpSpPr/>
        <p:nvPr/>
      </p:nvGrpSpPr>
      <p:grpSpPr>
        <a:xfrm>
          <a:off x="0" y="0"/>
          <a:ext cx="0" cy="0"/>
          <a:chOff x="0" y="0"/>
          <a:chExt cx="0" cy="0"/>
        </a:xfrm>
      </p:grpSpPr>
      <p:sp>
        <p:nvSpPr>
          <p:cNvPr id="39" name="Picture Placeholder 5"/>
          <p:cNvSpPr>
            <a:spLocks noGrp="1"/>
          </p:cNvSpPr>
          <p:nvPr>
            <p:ph type="pic" sz="quarter" idx="14" hasCustomPrompt="1"/>
          </p:nvPr>
        </p:nvSpPr>
        <p:spPr>
          <a:xfrm>
            <a:off x="338928" y="1610551"/>
            <a:ext cx="2380929" cy="203485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3" name="Picture Placeholder 5"/>
          <p:cNvSpPr>
            <a:spLocks noGrp="1"/>
          </p:cNvSpPr>
          <p:nvPr>
            <p:ph type="pic" sz="quarter" idx="18" hasCustomPrompt="1"/>
          </p:nvPr>
        </p:nvSpPr>
        <p:spPr>
          <a:xfrm>
            <a:off x="5535870" y="1610551"/>
            <a:ext cx="6241602" cy="421236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2" name="Rectangle 21"/>
          <p:cNvSpPr/>
          <p:nvPr/>
        </p:nvSpPr>
        <p:spPr>
          <a:xfrm>
            <a:off x="6101882" y="3379248"/>
            <a:ext cx="5391465"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Rectangle 22"/>
          <p:cNvSpPr/>
          <p:nvPr/>
        </p:nvSpPr>
        <p:spPr>
          <a:xfrm>
            <a:off x="8742878" y="1160300"/>
            <a:ext cx="44353" cy="4482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23"/>
          <p:cNvSpPr/>
          <p:nvPr/>
        </p:nvSpPr>
        <p:spPr>
          <a:xfrm>
            <a:off x="8738031" y="1160300"/>
            <a:ext cx="44353" cy="4482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9"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20"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21"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25"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6" name="Picture Placeholder 5"/>
          <p:cNvSpPr>
            <a:spLocks noGrp="1"/>
          </p:cNvSpPr>
          <p:nvPr>
            <p:ph type="pic" sz="quarter" idx="19" hasCustomPrompt="1"/>
          </p:nvPr>
        </p:nvSpPr>
        <p:spPr>
          <a:xfrm>
            <a:off x="2937399" y="1610551"/>
            <a:ext cx="2380929" cy="203485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7" name="Picture Placeholder 5"/>
          <p:cNvSpPr>
            <a:spLocks noGrp="1"/>
          </p:cNvSpPr>
          <p:nvPr>
            <p:ph type="pic" sz="quarter" idx="20" hasCustomPrompt="1"/>
          </p:nvPr>
        </p:nvSpPr>
        <p:spPr>
          <a:xfrm>
            <a:off x="338928" y="3788057"/>
            <a:ext cx="2380929" cy="203485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8" name="Picture Placeholder 5"/>
          <p:cNvSpPr>
            <a:spLocks noGrp="1"/>
          </p:cNvSpPr>
          <p:nvPr>
            <p:ph type="pic" sz="quarter" idx="21" hasCustomPrompt="1"/>
          </p:nvPr>
        </p:nvSpPr>
        <p:spPr>
          <a:xfrm>
            <a:off x="2937399" y="3788057"/>
            <a:ext cx="2380929" cy="203485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Rectangle 15"/>
          <p:cNvSpPr/>
          <p:nvPr userDrawn="1"/>
        </p:nvSpPr>
        <p:spPr>
          <a:xfrm>
            <a:off x="6101882" y="3379248"/>
            <a:ext cx="5391465"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userDrawn="1"/>
        </p:nvSpPr>
        <p:spPr>
          <a:xfrm>
            <a:off x="8742878" y="1160300"/>
            <a:ext cx="44353" cy="4482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p:cNvSpPr/>
          <p:nvPr userDrawn="1"/>
        </p:nvSpPr>
        <p:spPr>
          <a:xfrm>
            <a:off x="8738031" y="1160300"/>
            <a:ext cx="44353" cy="4482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30" name="Text Placeholder 6"/>
          <p:cNvSpPr txBox="1">
            <a:spLocks/>
          </p:cNvSpPr>
          <p:nvPr userDrawn="1"/>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31" name="Text Placeholder 6"/>
          <p:cNvSpPr txBox="1">
            <a:spLocks/>
          </p:cNvSpPr>
          <p:nvPr userDrawn="1"/>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2" name="fcSlideMaster150.Title, subtitle &amp; contentFooter" descr="Internal Use">
            <a:extLst>
              <a:ext uri="{FF2B5EF4-FFF2-40B4-BE49-F238E27FC236}">
                <a16:creationId xmlns:a16="http://schemas.microsoft.com/office/drawing/2014/main" id="{285DA618-8524-40A6-9AF2-B6B445A4B69C}"/>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Title, subtitle &amp; contentHeader" descr=" ">
            <a:extLst>
              <a:ext uri="{FF2B5EF4-FFF2-40B4-BE49-F238E27FC236}">
                <a16:creationId xmlns:a16="http://schemas.microsoft.com/office/drawing/2014/main" id="{3AC72DFE-97AC-4BB3-879B-84187C053DB3}"/>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One picture">
    <p:bg>
      <p:bgPr>
        <a:solidFill>
          <a:schemeClr val="tx2"/>
        </a:solidFill>
        <a:effectLst/>
      </p:bgPr>
    </p:bg>
    <p:spTree>
      <p:nvGrpSpPr>
        <p:cNvPr id="1" name=""/>
        <p:cNvGrpSpPr/>
        <p:nvPr/>
      </p:nvGrpSpPr>
      <p:grpSpPr>
        <a:xfrm>
          <a:off x="0" y="0"/>
          <a:ext cx="0" cy="0"/>
          <a:chOff x="0" y="0"/>
          <a:chExt cx="0" cy="0"/>
        </a:xfrm>
      </p:grpSpPr>
      <p:sp>
        <p:nvSpPr>
          <p:cNvPr id="19" name="Picture Placeholder 5"/>
          <p:cNvSpPr>
            <a:spLocks noGrp="1"/>
          </p:cNvSpPr>
          <p:nvPr>
            <p:ph type="pic" sz="quarter" idx="18" hasCustomPrompt="1"/>
          </p:nvPr>
        </p:nvSpPr>
        <p:spPr>
          <a:xfrm>
            <a:off x="6022230" y="1769292"/>
            <a:ext cx="5645514" cy="3619536"/>
          </a:xfrm>
          <a:prstGeom prst="rect">
            <a:avLst/>
          </a:prstGeom>
          <a:noFill/>
          <a:ln>
            <a:noFill/>
          </a:ln>
        </p:spPr>
        <p:txBody>
          <a:bodyPr anchor="t"/>
          <a:lstStyle>
            <a:lvl1pPr marL="0" indent="0" algn="l">
              <a:buNone/>
              <a:defRPr sz="1400">
                <a:solidFill>
                  <a:schemeClr val="bg2"/>
                </a:solidFill>
                <a:latin typeface="+mn-lt"/>
              </a:defRPr>
            </a:lvl1pPr>
          </a:lstStyle>
          <a:p>
            <a:r>
              <a:rPr lang="en-ZA" dirty="0"/>
              <a:t>Add picture</a:t>
            </a:r>
          </a:p>
        </p:txBody>
      </p:sp>
      <p:sp>
        <p:nvSpPr>
          <p:cNvPr id="21" name="Text Placeholder 20"/>
          <p:cNvSpPr>
            <a:spLocks noGrp="1"/>
          </p:cNvSpPr>
          <p:nvPr>
            <p:ph type="body" sz="quarter" idx="19" hasCustomPrompt="1"/>
          </p:nvPr>
        </p:nvSpPr>
        <p:spPr>
          <a:xfrm>
            <a:off x="338928" y="1769328"/>
            <a:ext cx="5457825" cy="3619500"/>
          </a:xfrm>
          <a:prstGeom prst="rect">
            <a:avLst/>
          </a:prstGeom>
        </p:spPr>
        <p:txBody>
          <a:bodyPr/>
          <a:lstStyle>
            <a:lvl1pPr>
              <a:defRPr sz="1200" baseline="0">
                <a:solidFill>
                  <a:srgbClr val="0083C2"/>
                </a:solidFill>
              </a:defRPr>
            </a:lvl1pPr>
          </a:lstStyle>
          <a:p>
            <a:r>
              <a:rPr lang="en-US" dirty="0">
                <a:solidFill>
                  <a:srgbClr val="0097CD"/>
                </a:solidFill>
                <a:effectLst/>
                <a:latin typeface="Helvetica" charset="0"/>
              </a:rPr>
              <a:t>Is </a:t>
            </a:r>
            <a:r>
              <a:rPr lang="en-US" dirty="0" err="1">
                <a:solidFill>
                  <a:srgbClr val="0097CD"/>
                </a:solidFill>
                <a:effectLst/>
                <a:latin typeface="Helvetica" charset="0"/>
              </a:rPr>
              <a:t>enis</a:t>
            </a:r>
            <a:r>
              <a:rPr lang="en-US" dirty="0">
                <a:solidFill>
                  <a:srgbClr val="0097CD"/>
                </a:solidFill>
                <a:effectLst/>
                <a:latin typeface="Helvetica" charset="0"/>
              </a:rPr>
              <a:t> dis </a:t>
            </a:r>
            <a:r>
              <a:rPr lang="en-US" dirty="0" err="1">
                <a:solidFill>
                  <a:srgbClr val="0097CD"/>
                </a:solidFill>
                <a:effectLst/>
                <a:latin typeface="Helvetica" charset="0"/>
              </a:rPr>
              <a:t>eiume</a:t>
            </a:r>
            <a:r>
              <a:rPr lang="en-US" dirty="0">
                <a:solidFill>
                  <a:srgbClr val="0097CD"/>
                </a:solidFill>
                <a:effectLst/>
                <a:latin typeface="Helvetica" charset="0"/>
              </a:rPr>
              <a:t> et </a:t>
            </a:r>
            <a:r>
              <a:rPr lang="en-US" dirty="0" err="1">
                <a:solidFill>
                  <a:srgbClr val="0097CD"/>
                </a:solidFill>
                <a:effectLst/>
                <a:latin typeface="Helvetica" charset="0"/>
              </a:rPr>
              <a:t>aut</a:t>
            </a:r>
            <a:r>
              <a:rPr lang="en-US" dirty="0">
                <a:solidFill>
                  <a:srgbClr val="0097CD"/>
                </a:solidFill>
                <a:effectLst/>
                <a:latin typeface="Helvetica" charset="0"/>
              </a:rPr>
              <a:t> </a:t>
            </a:r>
            <a:r>
              <a:rPr lang="en-US" dirty="0" err="1">
                <a:solidFill>
                  <a:srgbClr val="0097CD"/>
                </a:solidFill>
                <a:effectLst/>
                <a:latin typeface="Helvetica" charset="0"/>
              </a:rPr>
              <a:t>aboribu</a:t>
            </a:r>
            <a:r>
              <a:rPr lang="en-US" dirty="0">
                <a:solidFill>
                  <a:srgbClr val="0097CD"/>
                </a:solidFill>
                <a:effectLst/>
                <a:latin typeface="Helvetica" charset="0"/>
              </a:rPr>
              <a:t> </a:t>
            </a:r>
            <a:r>
              <a:rPr lang="en-US" dirty="0" err="1">
                <a:solidFill>
                  <a:srgbClr val="0097CD"/>
                </a:solidFill>
                <a:effectLst/>
                <a:latin typeface="Helvetica" charset="0"/>
              </a:rPr>
              <a:t>scimint</a:t>
            </a:r>
            <a:r>
              <a:rPr lang="en-US" dirty="0">
                <a:solidFill>
                  <a:srgbClr val="0097CD"/>
                </a:solidFill>
                <a:effectLst/>
                <a:latin typeface="Helvetica" charset="0"/>
              </a:rPr>
              <a:t> </a:t>
            </a:r>
            <a:r>
              <a:rPr lang="en-US" dirty="0" err="1">
                <a:solidFill>
                  <a:srgbClr val="0097CD"/>
                </a:solidFill>
                <a:effectLst/>
                <a:latin typeface="Helvetica" charset="0"/>
              </a:rPr>
              <a:t>earum</a:t>
            </a:r>
            <a:r>
              <a:rPr lang="en-US" dirty="0">
                <a:solidFill>
                  <a:srgbClr val="0097CD"/>
                </a:solidFill>
                <a:effectLst/>
                <a:latin typeface="Helvetica" charset="0"/>
              </a:rPr>
              <a:t> </a:t>
            </a:r>
            <a:r>
              <a:rPr lang="en-US" dirty="0" err="1">
                <a:solidFill>
                  <a:srgbClr val="0097CD"/>
                </a:solidFill>
                <a:effectLst/>
                <a:latin typeface="Helvetica" charset="0"/>
              </a:rPr>
              <a:t>fugiam</a:t>
            </a:r>
            <a:br>
              <a:rPr lang="en-US" dirty="0">
                <a:solidFill>
                  <a:srgbClr val="0097CD"/>
                </a:solidFill>
                <a:effectLst/>
                <a:latin typeface="Helvetica" charset="0"/>
              </a:rPr>
            </a:br>
            <a:r>
              <a:rPr lang="en-US" dirty="0" err="1">
                <a:solidFill>
                  <a:srgbClr val="0097CD"/>
                </a:solidFill>
                <a:effectLst/>
                <a:latin typeface="Helvetica" charset="0"/>
              </a:rPr>
              <a:t>conem</a:t>
            </a:r>
            <a:r>
              <a:rPr lang="en-US" dirty="0">
                <a:solidFill>
                  <a:srgbClr val="0097CD"/>
                </a:solidFill>
                <a:effectLst/>
                <a:latin typeface="Helvetica" charset="0"/>
              </a:rPr>
              <a:t> </a:t>
            </a:r>
            <a:r>
              <a:rPr lang="en-US" dirty="0" err="1">
                <a:solidFill>
                  <a:srgbClr val="0097CD"/>
                </a:solidFill>
                <a:effectLst/>
                <a:latin typeface="Helvetica" charset="0"/>
              </a:rPr>
              <a:t>inveliqui</a:t>
            </a:r>
            <a:r>
              <a:rPr lang="en-US" dirty="0">
                <a:solidFill>
                  <a:srgbClr val="0097CD"/>
                </a:solidFill>
                <a:effectLst/>
                <a:latin typeface="Helvetica" charset="0"/>
              </a:rPr>
              <a:t> </a:t>
            </a:r>
            <a:r>
              <a:rPr lang="en-US" dirty="0" err="1">
                <a:solidFill>
                  <a:srgbClr val="0097CD"/>
                </a:solidFill>
                <a:effectLst/>
                <a:latin typeface="Helvetica" charset="0"/>
              </a:rPr>
              <a:t>berfersped</a:t>
            </a:r>
            <a:r>
              <a:rPr lang="en-US" dirty="0">
                <a:solidFill>
                  <a:srgbClr val="0097CD"/>
                </a:solidFill>
                <a:effectLst/>
                <a:latin typeface="Helvetica" charset="0"/>
              </a:rPr>
              <a:t> </a:t>
            </a:r>
            <a:r>
              <a:rPr lang="en-US" dirty="0" err="1">
                <a:solidFill>
                  <a:srgbClr val="0097CD"/>
                </a:solidFill>
                <a:effectLst/>
                <a:latin typeface="Helvetica" charset="0"/>
              </a:rPr>
              <a:t>etur</a:t>
            </a:r>
            <a:r>
              <a:rPr lang="en-US" dirty="0">
                <a:solidFill>
                  <a:srgbClr val="0097CD"/>
                </a:solidFill>
                <a:effectLst/>
                <a:latin typeface="Helvetica" charset="0"/>
              </a:rPr>
              <a:t>, </a:t>
            </a:r>
            <a:r>
              <a:rPr lang="en-US" dirty="0" err="1">
                <a:solidFill>
                  <a:srgbClr val="0097CD"/>
                </a:solidFill>
                <a:effectLst/>
                <a:latin typeface="Helvetica" charset="0"/>
              </a:rPr>
              <a:t>iniminciis</a:t>
            </a:r>
            <a:r>
              <a:rPr lang="en-US" dirty="0">
                <a:solidFill>
                  <a:srgbClr val="0097CD"/>
                </a:solidFill>
                <a:effectLst/>
                <a:latin typeface="Helvetica" charset="0"/>
              </a:rPr>
              <a:t> am </a:t>
            </a:r>
            <a:r>
              <a:rPr lang="en-US" dirty="0" err="1">
                <a:solidFill>
                  <a:srgbClr val="0097CD"/>
                </a:solidFill>
                <a:effectLst/>
                <a:latin typeface="Helvetica" charset="0"/>
              </a:rPr>
              <a:t>quisti</a:t>
            </a:r>
            <a:r>
              <a:rPr lang="en-US" dirty="0">
                <a:solidFill>
                  <a:srgbClr val="0097CD"/>
                </a:solidFill>
                <a:effectLst/>
                <a:latin typeface="Helvetica" charset="0"/>
              </a:rPr>
              <a:t> </a:t>
            </a:r>
          </a:p>
          <a:p>
            <a:endParaRPr lang="en-US" dirty="0">
              <a:solidFill>
                <a:srgbClr val="0097CD"/>
              </a:solidFill>
              <a:effectLst/>
              <a:latin typeface="Helvetica" charset="0"/>
            </a:endParaRPr>
          </a:p>
          <a:p>
            <a:r>
              <a:rPr lang="en-US" dirty="0" err="1">
                <a:solidFill>
                  <a:srgbClr val="0097CD"/>
                </a:solidFill>
                <a:effectLst/>
                <a:latin typeface="Helvetica" charset="0"/>
              </a:rPr>
              <a:t>Alicti</a:t>
            </a:r>
            <a:r>
              <a:rPr lang="en-US" dirty="0">
                <a:solidFill>
                  <a:srgbClr val="0097CD"/>
                </a:solidFill>
                <a:effectLst/>
                <a:latin typeface="Helvetica" charset="0"/>
              </a:rPr>
              <a:t> us, </a:t>
            </a:r>
            <a:r>
              <a:rPr lang="en-US" dirty="0" err="1">
                <a:solidFill>
                  <a:srgbClr val="0097CD"/>
                </a:solidFill>
                <a:effectLst/>
                <a:latin typeface="Helvetica" charset="0"/>
              </a:rPr>
              <a:t>omnia</a:t>
            </a:r>
            <a:r>
              <a:rPr lang="en-US" dirty="0">
                <a:solidFill>
                  <a:srgbClr val="0097CD"/>
                </a:solidFill>
                <a:effectLst/>
                <a:latin typeface="Helvetica" charset="0"/>
              </a:rPr>
              <a:t> sit </a:t>
            </a:r>
            <a:r>
              <a:rPr lang="en-US" dirty="0" err="1">
                <a:solidFill>
                  <a:srgbClr val="0097CD"/>
                </a:solidFill>
                <a:effectLst/>
                <a:latin typeface="Helvetica" charset="0"/>
              </a:rPr>
              <a:t>arumque</a:t>
            </a:r>
            <a:r>
              <a:rPr lang="en-US" dirty="0">
                <a:solidFill>
                  <a:srgbClr val="0097CD"/>
                </a:solidFill>
                <a:effectLst/>
                <a:latin typeface="Helvetica" charset="0"/>
              </a:rPr>
              <a:t> </a:t>
            </a:r>
            <a:r>
              <a:rPr lang="en-US" dirty="0" err="1">
                <a:solidFill>
                  <a:srgbClr val="0097CD"/>
                </a:solidFill>
                <a:effectLst/>
                <a:latin typeface="Helvetica" charset="0"/>
              </a:rPr>
              <a:t>nonsequ</a:t>
            </a:r>
            <a:r>
              <a:rPr lang="en-US" dirty="0">
                <a:solidFill>
                  <a:srgbClr val="0097CD"/>
                </a:solidFill>
                <a:effectLst/>
                <a:latin typeface="Helvetica" charset="0"/>
              </a:rPr>
              <a:t> </a:t>
            </a:r>
            <a:r>
              <a:rPr lang="en-US" dirty="0" err="1">
                <a:solidFill>
                  <a:srgbClr val="0097CD"/>
                </a:solidFill>
                <a:effectLst/>
                <a:latin typeface="Helvetica" charset="0"/>
              </a:rPr>
              <a:t>aeptatus</a:t>
            </a:r>
            <a:r>
              <a:rPr lang="en-US" dirty="0">
                <a:solidFill>
                  <a:srgbClr val="0097CD"/>
                </a:solidFill>
                <a:effectLst/>
                <a:latin typeface="Helvetica" charset="0"/>
              </a:rPr>
              <a:t>.</a:t>
            </a:r>
            <a:br>
              <a:rPr lang="en-US" dirty="0">
                <a:solidFill>
                  <a:srgbClr val="0097CD"/>
                </a:solidFill>
                <a:effectLst/>
                <a:latin typeface="Helvetica" charset="0"/>
              </a:rPr>
            </a:br>
            <a:r>
              <a:rPr lang="en-US" dirty="0" err="1">
                <a:solidFill>
                  <a:srgbClr val="0097CD"/>
                </a:solidFill>
                <a:effectLst/>
                <a:latin typeface="Helvetica" charset="0"/>
              </a:rPr>
              <a:t>Igent</a:t>
            </a:r>
            <a:r>
              <a:rPr lang="en-US" dirty="0">
                <a:solidFill>
                  <a:srgbClr val="0097CD"/>
                </a:solidFill>
                <a:effectLst/>
                <a:latin typeface="Helvetica" charset="0"/>
              </a:rPr>
              <a:t> </a:t>
            </a:r>
            <a:r>
              <a:rPr lang="en-US" dirty="0" err="1">
                <a:solidFill>
                  <a:srgbClr val="0097CD"/>
                </a:solidFill>
                <a:effectLst/>
                <a:latin typeface="Helvetica" charset="0"/>
              </a:rPr>
              <a:t>eaquisquo</a:t>
            </a:r>
            <a:r>
              <a:rPr lang="en-US" dirty="0">
                <a:solidFill>
                  <a:srgbClr val="0097CD"/>
                </a:solidFill>
                <a:effectLst/>
                <a:latin typeface="Helvetica" charset="0"/>
              </a:rPr>
              <a:t> is </a:t>
            </a:r>
            <a:r>
              <a:rPr lang="en-US" dirty="0" err="1">
                <a:solidFill>
                  <a:srgbClr val="0097CD"/>
                </a:solidFill>
                <a:effectLst/>
                <a:latin typeface="Helvetica" charset="0"/>
              </a:rPr>
              <a:t>eum</a:t>
            </a:r>
            <a:r>
              <a:rPr lang="en-US" dirty="0">
                <a:solidFill>
                  <a:srgbClr val="0097CD"/>
                </a:solidFill>
                <a:effectLst/>
                <a:latin typeface="Helvetica" charset="0"/>
              </a:rPr>
              <a:t> </a:t>
            </a:r>
            <a:r>
              <a:rPr lang="en-US" dirty="0" err="1">
                <a:solidFill>
                  <a:srgbClr val="0097CD"/>
                </a:solidFill>
                <a:effectLst/>
                <a:latin typeface="Helvetica" charset="0"/>
              </a:rPr>
              <a:t>velecul</a:t>
            </a:r>
            <a:r>
              <a:rPr lang="en-US" dirty="0">
                <a:solidFill>
                  <a:srgbClr val="0097CD"/>
                </a:solidFill>
                <a:effectLst/>
                <a:latin typeface="Helvetica" charset="0"/>
              </a:rPr>
              <a:t> </a:t>
            </a:r>
            <a:r>
              <a:rPr lang="en-US" dirty="0" err="1">
                <a:solidFill>
                  <a:srgbClr val="0097CD"/>
                </a:solidFill>
                <a:effectLst/>
                <a:latin typeface="Helvetica" charset="0"/>
              </a:rPr>
              <a:t>parchic</a:t>
            </a:r>
            <a:r>
              <a:rPr lang="en-US" dirty="0">
                <a:solidFill>
                  <a:srgbClr val="0097CD"/>
                </a:solidFill>
                <a:effectLst/>
                <a:latin typeface="Helvetica" charset="0"/>
              </a:rPr>
              <a:t> </a:t>
            </a:r>
            <a:r>
              <a:rPr lang="en-US" dirty="0" err="1">
                <a:solidFill>
                  <a:srgbClr val="0097CD"/>
                </a:solidFill>
                <a:effectLst/>
                <a:latin typeface="Helvetica" charset="0"/>
              </a:rPr>
              <a:t>tempedi</a:t>
            </a:r>
            <a:endParaRPr lang="en-US" dirty="0">
              <a:solidFill>
                <a:srgbClr val="0097CD"/>
              </a:solidFill>
              <a:effectLst/>
              <a:latin typeface="Helvetica" charset="0"/>
            </a:endParaRPr>
          </a:p>
          <a:p>
            <a:endParaRPr lang="en-US" dirty="0">
              <a:solidFill>
                <a:srgbClr val="0097CD"/>
              </a:solidFill>
              <a:effectLst/>
              <a:latin typeface="Helvetica" charset="0"/>
            </a:endParaRPr>
          </a:p>
          <a:p>
            <a:r>
              <a:rPr lang="en-US" dirty="0" err="1">
                <a:solidFill>
                  <a:srgbClr val="0097CD"/>
                </a:solidFill>
                <a:effectLst/>
                <a:latin typeface="Helvetica" charset="0"/>
              </a:rPr>
              <a:t>aspedi</a:t>
            </a:r>
            <a:r>
              <a:rPr lang="en-US" dirty="0">
                <a:solidFill>
                  <a:srgbClr val="0097CD"/>
                </a:solidFill>
                <a:effectLst/>
                <a:latin typeface="Helvetica" charset="0"/>
              </a:rPr>
              <a:t> </a:t>
            </a:r>
            <a:r>
              <a:rPr lang="en-US" dirty="0" err="1">
                <a:solidFill>
                  <a:srgbClr val="0097CD"/>
                </a:solidFill>
                <a:effectLst/>
                <a:latin typeface="Helvetica" charset="0"/>
              </a:rPr>
              <a:t>corrum</a:t>
            </a:r>
            <a:r>
              <a:rPr lang="en-US" dirty="0">
                <a:solidFill>
                  <a:srgbClr val="0097CD"/>
                </a:solidFill>
                <a:effectLst/>
                <a:latin typeface="Helvetica" charset="0"/>
              </a:rPr>
              <a:t> ex et am </a:t>
            </a:r>
            <a:r>
              <a:rPr lang="en-US" dirty="0" err="1">
                <a:solidFill>
                  <a:srgbClr val="0097CD"/>
                </a:solidFill>
                <a:effectLst/>
                <a:latin typeface="Helvetica" charset="0"/>
              </a:rPr>
              <a:t>faceper</a:t>
            </a:r>
            <a:r>
              <a:rPr lang="en-US" dirty="0">
                <a:solidFill>
                  <a:srgbClr val="0097CD"/>
                </a:solidFill>
                <a:effectLst/>
                <a:latin typeface="Helvetica" charset="0"/>
              </a:rPr>
              <a:t> </a:t>
            </a:r>
            <a:r>
              <a:rPr lang="en-US" dirty="0" err="1">
                <a:solidFill>
                  <a:srgbClr val="0097CD"/>
                </a:solidFill>
                <a:effectLst/>
                <a:latin typeface="Helvetica" charset="0"/>
              </a:rPr>
              <a:t>nati</a:t>
            </a:r>
            <a:r>
              <a:rPr lang="en-US" dirty="0">
                <a:solidFill>
                  <a:srgbClr val="0097CD"/>
                </a:solidFill>
                <a:effectLst/>
                <a:latin typeface="Helvetica" charset="0"/>
              </a:rPr>
              <a:t> </a:t>
            </a:r>
            <a:r>
              <a:rPr lang="en-US" dirty="0" err="1">
                <a:solidFill>
                  <a:srgbClr val="0097CD"/>
                </a:solidFill>
                <a:effectLst/>
                <a:latin typeface="Helvetica" charset="0"/>
              </a:rPr>
              <a:t>unt</a:t>
            </a:r>
            <a:r>
              <a:rPr lang="en-US" dirty="0">
                <a:solidFill>
                  <a:srgbClr val="0097CD"/>
                </a:solidFill>
                <a:effectLst/>
                <a:latin typeface="Helvetica" charset="0"/>
              </a:rPr>
              <a:t> </a:t>
            </a:r>
            <a:r>
              <a:rPr lang="en-US" dirty="0" err="1">
                <a:solidFill>
                  <a:srgbClr val="0097CD"/>
                </a:solidFill>
                <a:effectLst/>
                <a:latin typeface="Helvetica" charset="0"/>
              </a:rPr>
              <a:t>reperae</a:t>
            </a:r>
            <a:r>
              <a:rPr lang="en-US" dirty="0">
                <a:solidFill>
                  <a:srgbClr val="0097CD"/>
                </a:solidFill>
                <a:effectLst/>
                <a:latin typeface="Helvetica" charset="0"/>
              </a:rPr>
              <a:t>. </a:t>
            </a:r>
            <a:r>
              <a:rPr lang="en-US" dirty="0" err="1">
                <a:solidFill>
                  <a:srgbClr val="0097CD"/>
                </a:solidFill>
                <a:effectLst/>
                <a:latin typeface="Helvetica" charset="0"/>
              </a:rPr>
              <a:t>Itatatur</a:t>
            </a:r>
            <a:br>
              <a:rPr lang="en-US" dirty="0">
                <a:solidFill>
                  <a:srgbClr val="0097CD"/>
                </a:solidFill>
                <a:effectLst/>
                <a:latin typeface="Helvetica" charset="0"/>
              </a:rPr>
            </a:br>
            <a:r>
              <a:rPr lang="en-US" dirty="0" err="1">
                <a:solidFill>
                  <a:srgbClr val="0097CD"/>
                </a:solidFill>
                <a:effectLst/>
                <a:latin typeface="Helvetica" charset="0"/>
              </a:rPr>
              <a:t>aperrum</a:t>
            </a:r>
            <a:r>
              <a:rPr lang="en-US" dirty="0">
                <a:solidFill>
                  <a:srgbClr val="0097CD"/>
                </a:solidFill>
                <a:effectLst/>
                <a:latin typeface="Helvetica" charset="0"/>
              </a:rPr>
              <a:t> </a:t>
            </a:r>
            <a:r>
              <a:rPr lang="en-US" dirty="0" err="1">
                <a:solidFill>
                  <a:srgbClr val="0097CD"/>
                </a:solidFill>
                <a:effectLst/>
                <a:latin typeface="Helvetica" charset="0"/>
              </a:rPr>
              <a:t>volorro</a:t>
            </a:r>
            <a:r>
              <a:rPr lang="en-US" dirty="0">
                <a:solidFill>
                  <a:srgbClr val="0097CD"/>
                </a:solidFill>
                <a:effectLst/>
                <a:latin typeface="Helvetica" charset="0"/>
              </a:rPr>
              <a:t> </a:t>
            </a:r>
            <a:r>
              <a:rPr lang="en-US" dirty="0" err="1">
                <a:solidFill>
                  <a:srgbClr val="0097CD"/>
                </a:solidFill>
                <a:effectLst/>
                <a:latin typeface="Helvetica" charset="0"/>
              </a:rPr>
              <a:t>esti</a:t>
            </a:r>
            <a:r>
              <a:rPr lang="en-US" dirty="0">
                <a:solidFill>
                  <a:srgbClr val="0097CD"/>
                </a:solidFill>
                <a:effectLst/>
                <a:latin typeface="Helvetica" charset="0"/>
              </a:rPr>
              <a:t> </a:t>
            </a:r>
            <a:r>
              <a:rPr lang="en-US" dirty="0" err="1">
                <a:solidFill>
                  <a:srgbClr val="0097CD"/>
                </a:solidFill>
                <a:effectLst/>
                <a:latin typeface="Helvetica" charset="0"/>
              </a:rPr>
              <a:t>ata</a:t>
            </a:r>
            <a:r>
              <a:rPr lang="en-US" dirty="0">
                <a:solidFill>
                  <a:srgbClr val="0097CD"/>
                </a:solidFill>
                <a:effectLst/>
                <a:latin typeface="Helvetica" charset="0"/>
              </a:rPr>
              <a:t> </a:t>
            </a:r>
            <a:r>
              <a:rPr lang="en-US" dirty="0" err="1">
                <a:solidFill>
                  <a:srgbClr val="0097CD"/>
                </a:solidFill>
                <a:effectLst/>
                <a:latin typeface="Helvetica" charset="0"/>
              </a:rPr>
              <a:t>volorem</a:t>
            </a:r>
            <a:r>
              <a:rPr lang="en-US" dirty="0">
                <a:solidFill>
                  <a:srgbClr val="0097CD"/>
                </a:solidFill>
                <a:effectLst/>
                <a:latin typeface="Helvetica" charset="0"/>
              </a:rPr>
              <a:t>. Nam qui </a:t>
            </a:r>
            <a:r>
              <a:rPr lang="en-US" dirty="0" err="1">
                <a:solidFill>
                  <a:srgbClr val="0097CD"/>
                </a:solidFill>
                <a:effectLst/>
                <a:latin typeface="Helvetica" charset="0"/>
              </a:rPr>
              <a:t>ommosa</a:t>
            </a:r>
            <a:r>
              <a:rPr lang="en-US" dirty="0">
                <a:solidFill>
                  <a:srgbClr val="0097CD"/>
                </a:solidFill>
                <a:effectLst/>
                <a:latin typeface="Helvetica" charset="0"/>
              </a:rPr>
              <a:t> </a:t>
            </a:r>
            <a:r>
              <a:rPr lang="en-US" dirty="0" err="1">
                <a:solidFill>
                  <a:srgbClr val="0097CD"/>
                </a:solidFill>
                <a:effectLst/>
                <a:latin typeface="Helvetica" charset="0"/>
              </a:rPr>
              <a:t>quosti</a:t>
            </a:r>
            <a:endParaRPr lang="en-US" dirty="0">
              <a:solidFill>
                <a:srgbClr val="0097CD"/>
              </a:solidFill>
              <a:effectLst/>
              <a:latin typeface="Helvetica" charset="0"/>
            </a:endParaRPr>
          </a:p>
          <a:p>
            <a:endParaRPr lang="en-US" dirty="0">
              <a:solidFill>
                <a:srgbClr val="0097CD"/>
              </a:solidFill>
              <a:effectLst/>
              <a:latin typeface="Helvetica" charset="0"/>
            </a:endParaRPr>
          </a:p>
          <a:p>
            <a:r>
              <a:rPr lang="en-US" dirty="0">
                <a:solidFill>
                  <a:srgbClr val="0097CD"/>
                </a:solidFill>
                <a:effectLst/>
                <a:latin typeface="Helvetica" charset="0"/>
              </a:rPr>
              <a:t>Is </a:t>
            </a:r>
            <a:r>
              <a:rPr lang="en-US" dirty="0" err="1">
                <a:solidFill>
                  <a:srgbClr val="0097CD"/>
                </a:solidFill>
                <a:effectLst/>
                <a:latin typeface="Helvetica" charset="0"/>
              </a:rPr>
              <a:t>enis</a:t>
            </a:r>
            <a:r>
              <a:rPr lang="en-US" dirty="0">
                <a:solidFill>
                  <a:srgbClr val="0097CD"/>
                </a:solidFill>
                <a:effectLst/>
                <a:latin typeface="Helvetica" charset="0"/>
              </a:rPr>
              <a:t> dis </a:t>
            </a:r>
            <a:r>
              <a:rPr lang="en-US" dirty="0" err="1">
                <a:solidFill>
                  <a:srgbClr val="0097CD"/>
                </a:solidFill>
                <a:effectLst/>
                <a:latin typeface="Helvetica" charset="0"/>
              </a:rPr>
              <a:t>eiume</a:t>
            </a:r>
            <a:r>
              <a:rPr lang="en-US" dirty="0">
                <a:solidFill>
                  <a:srgbClr val="0097CD"/>
                </a:solidFill>
                <a:effectLst/>
                <a:latin typeface="Helvetica" charset="0"/>
              </a:rPr>
              <a:t> et </a:t>
            </a:r>
            <a:r>
              <a:rPr lang="en-US" dirty="0" err="1">
                <a:solidFill>
                  <a:srgbClr val="0097CD"/>
                </a:solidFill>
                <a:effectLst/>
                <a:latin typeface="Helvetica" charset="0"/>
              </a:rPr>
              <a:t>aut</a:t>
            </a:r>
            <a:r>
              <a:rPr lang="en-US" dirty="0">
                <a:solidFill>
                  <a:srgbClr val="0097CD"/>
                </a:solidFill>
                <a:effectLst/>
                <a:latin typeface="Helvetica" charset="0"/>
              </a:rPr>
              <a:t> </a:t>
            </a:r>
            <a:r>
              <a:rPr lang="en-US" dirty="0" err="1">
                <a:solidFill>
                  <a:srgbClr val="0097CD"/>
                </a:solidFill>
                <a:effectLst/>
                <a:latin typeface="Helvetica" charset="0"/>
              </a:rPr>
              <a:t>aboribu</a:t>
            </a:r>
            <a:r>
              <a:rPr lang="en-US" dirty="0">
                <a:solidFill>
                  <a:srgbClr val="0097CD"/>
                </a:solidFill>
                <a:effectLst/>
                <a:latin typeface="Helvetica" charset="0"/>
              </a:rPr>
              <a:t> </a:t>
            </a:r>
            <a:r>
              <a:rPr lang="en-US" dirty="0" err="1">
                <a:solidFill>
                  <a:srgbClr val="0097CD"/>
                </a:solidFill>
                <a:effectLst/>
                <a:latin typeface="Helvetica" charset="0"/>
              </a:rPr>
              <a:t>scimint</a:t>
            </a:r>
            <a:r>
              <a:rPr lang="en-US" dirty="0">
                <a:solidFill>
                  <a:srgbClr val="0097CD"/>
                </a:solidFill>
                <a:effectLst/>
                <a:latin typeface="Helvetica" charset="0"/>
              </a:rPr>
              <a:t> </a:t>
            </a:r>
            <a:r>
              <a:rPr lang="en-US" dirty="0" err="1">
                <a:solidFill>
                  <a:srgbClr val="0097CD"/>
                </a:solidFill>
                <a:effectLst/>
                <a:latin typeface="Helvetica" charset="0"/>
              </a:rPr>
              <a:t>earum</a:t>
            </a:r>
            <a:r>
              <a:rPr lang="en-US" dirty="0">
                <a:solidFill>
                  <a:srgbClr val="0097CD"/>
                </a:solidFill>
                <a:effectLst/>
                <a:latin typeface="Helvetica" charset="0"/>
              </a:rPr>
              <a:t> </a:t>
            </a:r>
            <a:r>
              <a:rPr lang="en-US" dirty="0" err="1">
                <a:solidFill>
                  <a:srgbClr val="0097CD"/>
                </a:solidFill>
                <a:effectLst/>
                <a:latin typeface="Helvetica" charset="0"/>
              </a:rPr>
              <a:t>fugiam</a:t>
            </a:r>
            <a:br>
              <a:rPr lang="en-US" dirty="0">
                <a:solidFill>
                  <a:srgbClr val="0097CD"/>
                </a:solidFill>
                <a:effectLst/>
                <a:latin typeface="Helvetica" charset="0"/>
              </a:rPr>
            </a:br>
            <a:r>
              <a:rPr lang="en-US" dirty="0" err="1">
                <a:solidFill>
                  <a:srgbClr val="0097CD"/>
                </a:solidFill>
                <a:effectLst/>
                <a:latin typeface="Helvetica" charset="0"/>
              </a:rPr>
              <a:t>conem</a:t>
            </a:r>
            <a:r>
              <a:rPr lang="en-US" dirty="0">
                <a:solidFill>
                  <a:srgbClr val="0097CD"/>
                </a:solidFill>
                <a:effectLst/>
                <a:latin typeface="Helvetica" charset="0"/>
              </a:rPr>
              <a:t> </a:t>
            </a:r>
            <a:r>
              <a:rPr lang="en-US" dirty="0" err="1">
                <a:solidFill>
                  <a:srgbClr val="0097CD"/>
                </a:solidFill>
                <a:effectLst/>
                <a:latin typeface="Helvetica" charset="0"/>
              </a:rPr>
              <a:t>inveliqui</a:t>
            </a:r>
            <a:r>
              <a:rPr lang="en-US" dirty="0">
                <a:solidFill>
                  <a:srgbClr val="0097CD"/>
                </a:solidFill>
                <a:effectLst/>
                <a:latin typeface="Helvetica" charset="0"/>
              </a:rPr>
              <a:t> </a:t>
            </a:r>
            <a:r>
              <a:rPr lang="en-US" dirty="0" err="1">
                <a:solidFill>
                  <a:srgbClr val="0097CD"/>
                </a:solidFill>
                <a:effectLst/>
                <a:latin typeface="Helvetica" charset="0"/>
              </a:rPr>
              <a:t>berfersped</a:t>
            </a:r>
            <a:r>
              <a:rPr lang="en-US" dirty="0">
                <a:solidFill>
                  <a:srgbClr val="0097CD"/>
                </a:solidFill>
                <a:effectLst/>
                <a:latin typeface="Helvetica" charset="0"/>
              </a:rPr>
              <a:t> </a:t>
            </a:r>
            <a:r>
              <a:rPr lang="en-US" dirty="0" err="1">
                <a:solidFill>
                  <a:srgbClr val="0097CD"/>
                </a:solidFill>
                <a:effectLst/>
                <a:latin typeface="Helvetica" charset="0"/>
              </a:rPr>
              <a:t>etur</a:t>
            </a:r>
            <a:r>
              <a:rPr lang="en-US" dirty="0">
                <a:solidFill>
                  <a:srgbClr val="0097CD"/>
                </a:solidFill>
                <a:effectLst/>
                <a:latin typeface="Helvetica" charset="0"/>
              </a:rPr>
              <a:t>, </a:t>
            </a:r>
            <a:r>
              <a:rPr lang="en-US" dirty="0" err="1">
                <a:solidFill>
                  <a:srgbClr val="0097CD"/>
                </a:solidFill>
                <a:effectLst/>
                <a:latin typeface="Helvetica" charset="0"/>
              </a:rPr>
              <a:t>iniminciis</a:t>
            </a:r>
            <a:r>
              <a:rPr lang="en-US" dirty="0">
                <a:solidFill>
                  <a:srgbClr val="0097CD"/>
                </a:solidFill>
                <a:effectLst/>
                <a:latin typeface="Helvetica" charset="0"/>
              </a:rPr>
              <a:t> am </a:t>
            </a:r>
            <a:r>
              <a:rPr lang="en-US" dirty="0" err="1">
                <a:solidFill>
                  <a:srgbClr val="0097CD"/>
                </a:solidFill>
                <a:effectLst/>
                <a:latin typeface="Helvetica" charset="0"/>
              </a:rPr>
              <a:t>quisti</a:t>
            </a:r>
            <a:r>
              <a:rPr lang="en-US" dirty="0">
                <a:solidFill>
                  <a:srgbClr val="0097CD"/>
                </a:solidFill>
                <a:effectLst/>
                <a:latin typeface="Helvetica" charset="0"/>
              </a:rPr>
              <a:t> s</a:t>
            </a:r>
          </a:p>
          <a:p>
            <a:endParaRPr lang="en-US" dirty="0">
              <a:solidFill>
                <a:srgbClr val="0097CD"/>
              </a:solidFill>
              <a:effectLst/>
              <a:latin typeface="Helvetica" charset="0"/>
            </a:endParaRPr>
          </a:p>
          <a:p>
            <a:r>
              <a:rPr lang="en-US" dirty="0" err="1">
                <a:solidFill>
                  <a:srgbClr val="0097CD"/>
                </a:solidFill>
                <a:effectLst/>
                <a:latin typeface="Helvetica" charset="0"/>
              </a:rPr>
              <a:t>Alicti</a:t>
            </a:r>
            <a:r>
              <a:rPr lang="en-US" dirty="0">
                <a:solidFill>
                  <a:srgbClr val="0097CD"/>
                </a:solidFill>
                <a:effectLst/>
                <a:latin typeface="Helvetica" charset="0"/>
              </a:rPr>
              <a:t> us, </a:t>
            </a:r>
            <a:r>
              <a:rPr lang="en-US" dirty="0" err="1">
                <a:solidFill>
                  <a:srgbClr val="0097CD"/>
                </a:solidFill>
                <a:effectLst/>
                <a:latin typeface="Helvetica" charset="0"/>
              </a:rPr>
              <a:t>omnia</a:t>
            </a:r>
            <a:r>
              <a:rPr lang="en-US" dirty="0">
                <a:solidFill>
                  <a:srgbClr val="0097CD"/>
                </a:solidFill>
                <a:effectLst/>
                <a:latin typeface="Helvetica" charset="0"/>
              </a:rPr>
              <a:t> sit </a:t>
            </a:r>
            <a:r>
              <a:rPr lang="en-US" dirty="0" err="1">
                <a:solidFill>
                  <a:srgbClr val="0097CD"/>
                </a:solidFill>
                <a:effectLst/>
                <a:latin typeface="Helvetica" charset="0"/>
              </a:rPr>
              <a:t>arumque</a:t>
            </a:r>
            <a:r>
              <a:rPr lang="en-US" dirty="0">
                <a:solidFill>
                  <a:srgbClr val="0097CD"/>
                </a:solidFill>
                <a:effectLst/>
                <a:latin typeface="Helvetica" charset="0"/>
              </a:rPr>
              <a:t> </a:t>
            </a:r>
            <a:r>
              <a:rPr lang="en-US" dirty="0" err="1">
                <a:solidFill>
                  <a:srgbClr val="0097CD"/>
                </a:solidFill>
                <a:effectLst/>
                <a:latin typeface="Helvetica" charset="0"/>
              </a:rPr>
              <a:t>nonsequ</a:t>
            </a:r>
            <a:r>
              <a:rPr lang="en-US" dirty="0">
                <a:solidFill>
                  <a:srgbClr val="0097CD"/>
                </a:solidFill>
                <a:effectLst/>
                <a:latin typeface="Helvetica" charset="0"/>
              </a:rPr>
              <a:t> </a:t>
            </a:r>
            <a:r>
              <a:rPr lang="en-US" dirty="0" err="1">
                <a:solidFill>
                  <a:srgbClr val="0097CD"/>
                </a:solidFill>
                <a:effectLst/>
                <a:latin typeface="Helvetica" charset="0"/>
              </a:rPr>
              <a:t>aeptatus</a:t>
            </a:r>
            <a:r>
              <a:rPr lang="en-US" dirty="0">
                <a:solidFill>
                  <a:srgbClr val="0097CD"/>
                </a:solidFill>
                <a:effectLst/>
                <a:latin typeface="Helvetica" charset="0"/>
              </a:rPr>
              <a:t>.</a:t>
            </a:r>
            <a:br>
              <a:rPr lang="en-US" dirty="0">
                <a:solidFill>
                  <a:srgbClr val="0097CD"/>
                </a:solidFill>
                <a:effectLst/>
                <a:latin typeface="Helvetica" charset="0"/>
              </a:rPr>
            </a:br>
            <a:r>
              <a:rPr lang="en-US" dirty="0" err="1">
                <a:solidFill>
                  <a:srgbClr val="0097CD"/>
                </a:solidFill>
                <a:effectLst/>
                <a:latin typeface="Helvetica" charset="0"/>
              </a:rPr>
              <a:t>Igent</a:t>
            </a:r>
            <a:r>
              <a:rPr lang="en-US" dirty="0">
                <a:solidFill>
                  <a:srgbClr val="0097CD"/>
                </a:solidFill>
                <a:effectLst/>
                <a:latin typeface="Helvetica" charset="0"/>
              </a:rPr>
              <a:t> </a:t>
            </a:r>
            <a:r>
              <a:rPr lang="en-US" dirty="0" err="1">
                <a:solidFill>
                  <a:srgbClr val="0097CD"/>
                </a:solidFill>
                <a:effectLst/>
                <a:latin typeface="Helvetica" charset="0"/>
              </a:rPr>
              <a:t>eaquisquo</a:t>
            </a:r>
            <a:r>
              <a:rPr lang="en-US" dirty="0">
                <a:solidFill>
                  <a:srgbClr val="0097CD"/>
                </a:solidFill>
                <a:effectLst/>
                <a:latin typeface="Helvetica" charset="0"/>
              </a:rPr>
              <a:t> is </a:t>
            </a:r>
            <a:r>
              <a:rPr lang="en-US" dirty="0" err="1">
                <a:solidFill>
                  <a:srgbClr val="0097CD"/>
                </a:solidFill>
                <a:effectLst/>
                <a:latin typeface="Helvetica" charset="0"/>
              </a:rPr>
              <a:t>eum</a:t>
            </a:r>
            <a:r>
              <a:rPr lang="en-US" dirty="0">
                <a:solidFill>
                  <a:srgbClr val="0097CD"/>
                </a:solidFill>
                <a:effectLst/>
                <a:latin typeface="Helvetica" charset="0"/>
              </a:rPr>
              <a:t> </a:t>
            </a:r>
            <a:r>
              <a:rPr lang="en-US" dirty="0" err="1">
                <a:solidFill>
                  <a:srgbClr val="0097CD"/>
                </a:solidFill>
                <a:effectLst/>
                <a:latin typeface="Helvetica" charset="0"/>
              </a:rPr>
              <a:t>velecul</a:t>
            </a:r>
            <a:r>
              <a:rPr lang="en-US" dirty="0">
                <a:solidFill>
                  <a:srgbClr val="0097CD"/>
                </a:solidFill>
                <a:effectLst/>
                <a:latin typeface="Helvetica" charset="0"/>
              </a:rPr>
              <a:t> </a:t>
            </a:r>
            <a:r>
              <a:rPr lang="en-US" dirty="0" err="1">
                <a:solidFill>
                  <a:srgbClr val="0097CD"/>
                </a:solidFill>
                <a:effectLst/>
                <a:latin typeface="Helvetica" charset="0"/>
              </a:rPr>
              <a:t>parchic</a:t>
            </a:r>
            <a:r>
              <a:rPr lang="en-US" dirty="0">
                <a:solidFill>
                  <a:srgbClr val="0097CD"/>
                </a:solidFill>
                <a:effectLst/>
                <a:latin typeface="Helvetica" charset="0"/>
              </a:rPr>
              <a:t> </a:t>
            </a:r>
            <a:r>
              <a:rPr lang="en-US" dirty="0" err="1">
                <a:solidFill>
                  <a:srgbClr val="0097CD"/>
                </a:solidFill>
                <a:effectLst/>
                <a:latin typeface="Helvetica" charset="0"/>
              </a:rPr>
              <a:t>tempedi</a:t>
            </a:r>
            <a:endParaRPr lang="en-US" dirty="0">
              <a:solidFill>
                <a:srgbClr val="0097CD"/>
              </a:solidFill>
              <a:effectLst/>
              <a:latin typeface="Helvetica" charset="0"/>
            </a:endParaRPr>
          </a:p>
          <a:p>
            <a:endParaRPr lang="en-US" dirty="0">
              <a:solidFill>
                <a:srgbClr val="0097CD"/>
              </a:solidFill>
              <a:effectLst/>
              <a:latin typeface="Helvetica" charset="0"/>
            </a:endParaRPr>
          </a:p>
          <a:p>
            <a:r>
              <a:rPr lang="en-US" dirty="0" err="1">
                <a:solidFill>
                  <a:srgbClr val="0097CD"/>
                </a:solidFill>
                <a:effectLst/>
                <a:latin typeface="Helvetica" charset="0"/>
              </a:rPr>
              <a:t>aspedi</a:t>
            </a:r>
            <a:r>
              <a:rPr lang="en-US" dirty="0">
                <a:solidFill>
                  <a:srgbClr val="0097CD"/>
                </a:solidFill>
                <a:effectLst/>
                <a:latin typeface="Helvetica" charset="0"/>
              </a:rPr>
              <a:t> </a:t>
            </a:r>
            <a:r>
              <a:rPr lang="en-US" dirty="0" err="1">
                <a:solidFill>
                  <a:srgbClr val="0097CD"/>
                </a:solidFill>
                <a:effectLst/>
                <a:latin typeface="Helvetica" charset="0"/>
              </a:rPr>
              <a:t>corrum</a:t>
            </a:r>
            <a:r>
              <a:rPr lang="en-US" dirty="0">
                <a:solidFill>
                  <a:srgbClr val="0097CD"/>
                </a:solidFill>
                <a:effectLst/>
                <a:latin typeface="Helvetica" charset="0"/>
              </a:rPr>
              <a:t> ex et am </a:t>
            </a:r>
            <a:r>
              <a:rPr lang="en-US" dirty="0" err="1">
                <a:solidFill>
                  <a:srgbClr val="0097CD"/>
                </a:solidFill>
                <a:effectLst/>
                <a:latin typeface="Helvetica" charset="0"/>
              </a:rPr>
              <a:t>faceper</a:t>
            </a:r>
            <a:r>
              <a:rPr lang="en-US" dirty="0">
                <a:solidFill>
                  <a:srgbClr val="0097CD"/>
                </a:solidFill>
                <a:effectLst/>
                <a:latin typeface="Helvetica" charset="0"/>
              </a:rPr>
              <a:t> </a:t>
            </a:r>
            <a:r>
              <a:rPr lang="en-US" dirty="0" err="1">
                <a:solidFill>
                  <a:srgbClr val="0097CD"/>
                </a:solidFill>
                <a:effectLst/>
                <a:latin typeface="Helvetica" charset="0"/>
              </a:rPr>
              <a:t>nati</a:t>
            </a:r>
            <a:r>
              <a:rPr lang="en-US" dirty="0">
                <a:solidFill>
                  <a:srgbClr val="0097CD"/>
                </a:solidFill>
                <a:effectLst/>
                <a:latin typeface="Helvetica" charset="0"/>
              </a:rPr>
              <a:t> </a:t>
            </a:r>
            <a:r>
              <a:rPr lang="en-US" dirty="0" err="1">
                <a:solidFill>
                  <a:srgbClr val="0097CD"/>
                </a:solidFill>
                <a:effectLst/>
                <a:latin typeface="Helvetica" charset="0"/>
              </a:rPr>
              <a:t>unt</a:t>
            </a:r>
            <a:r>
              <a:rPr lang="en-US" dirty="0">
                <a:solidFill>
                  <a:srgbClr val="0097CD"/>
                </a:solidFill>
                <a:effectLst/>
                <a:latin typeface="Helvetica" charset="0"/>
              </a:rPr>
              <a:t> </a:t>
            </a:r>
            <a:r>
              <a:rPr lang="en-US" dirty="0" err="1">
                <a:solidFill>
                  <a:srgbClr val="0097CD"/>
                </a:solidFill>
                <a:effectLst/>
                <a:latin typeface="Helvetica" charset="0"/>
              </a:rPr>
              <a:t>reperae</a:t>
            </a:r>
            <a:r>
              <a:rPr lang="en-US" dirty="0">
                <a:solidFill>
                  <a:srgbClr val="0097CD"/>
                </a:solidFill>
                <a:effectLst/>
                <a:latin typeface="Helvetica" charset="0"/>
              </a:rPr>
              <a:t>. </a:t>
            </a:r>
            <a:r>
              <a:rPr lang="en-US" dirty="0" err="1">
                <a:solidFill>
                  <a:srgbClr val="0097CD"/>
                </a:solidFill>
                <a:effectLst/>
                <a:latin typeface="Helvetica" charset="0"/>
              </a:rPr>
              <a:t>Itatatur</a:t>
            </a:r>
            <a:br>
              <a:rPr lang="en-US" dirty="0">
                <a:solidFill>
                  <a:srgbClr val="0097CD"/>
                </a:solidFill>
                <a:effectLst/>
                <a:latin typeface="Helvetica" charset="0"/>
              </a:rPr>
            </a:br>
            <a:r>
              <a:rPr lang="en-US" dirty="0" err="1">
                <a:solidFill>
                  <a:srgbClr val="0097CD"/>
                </a:solidFill>
                <a:effectLst/>
                <a:latin typeface="Helvetica" charset="0"/>
              </a:rPr>
              <a:t>aperrum</a:t>
            </a:r>
            <a:r>
              <a:rPr lang="en-US" dirty="0">
                <a:solidFill>
                  <a:srgbClr val="0097CD"/>
                </a:solidFill>
                <a:effectLst/>
                <a:latin typeface="Helvetica" charset="0"/>
              </a:rPr>
              <a:t> </a:t>
            </a:r>
            <a:r>
              <a:rPr lang="en-US" dirty="0" err="1">
                <a:solidFill>
                  <a:srgbClr val="0097CD"/>
                </a:solidFill>
                <a:effectLst/>
                <a:latin typeface="Helvetica" charset="0"/>
              </a:rPr>
              <a:t>volorro</a:t>
            </a:r>
            <a:r>
              <a:rPr lang="en-US" dirty="0">
                <a:solidFill>
                  <a:srgbClr val="0097CD"/>
                </a:solidFill>
                <a:effectLst/>
                <a:latin typeface="Helvetica" charset="0"/>
              </a:rPr>
              <a:t> </a:t>
            </a:r>
            <a:r>
              <a:rPr lang="en-US" dirty="0" err="1">
                <a:solidFill>
                  <a:srgbClr val="0097CD"/>
                </a:solidFill>
                <a:effectLst/>
                <a:latin typeface="Helvetica" charset="0"/>
              </a:rPr>
              <a:t>esti</a:t>
            </a:r>
            <a:r>
              <a:rPr lang="en-US" dirty="0">
                <a:solidFill>
                  <a:srgbClr val="0097CD"/>
                </a:solidFill>
                <a:effectLst/>
                <a:latin typeface="Helvetica" charset="0"/>
              </a:rPr>
              <a:t> </a:t>
            </a:r>
            <a:r>
              <a:rPr lang="en-US" dirty="0" err="1">
                <a:solidFill>
                  <a:srgbClr val="0097CD"/>
                </a:solidFill>
                <a:effectLst/>
                <a:latin typeface="Helvetica" charset="0"/>
              </a:rPr>
              <a:t>ata</a:t>
            </a:r>
            <a:r>
              <a:rPr lang="en-US" dirty="0">
                <a:solidFill>
                  <a:srgbClr val="0097CD"/>
                </a:solidFill>
                <a:effectLst/>
                <a:latin typeface="Helvetica" charset="0"/>
              </a:rPr>
              <a:t> </a:t>
            </a:r>
            <a:r>
              <a:rPr lang="en-US" dirty="0" err="1">
                <a:solidFill>
                  <a:srgbClr val="0097CD"/>
                </a:solidFill>
                <a:effectLst/>
                <a:latin typeface="Helvetica" charset="0"/>
              </a:rPr>
              <a:t>volorem</a:t>
            </a:r>
            <a:r>
              <a:rPr lang="en-US" dirty="0">
                <a:solidFill>
                  <a:srgbClr val="0097CD"/>
                </a:solidFill>
                <a:effectLst/>
                <a:latin typeface="Helvetica" charset="0"/>
              </a:rPr>
              <a:t>. Nam qui </a:t>
            </a:r>
            <a:r>
              <a:rPr lang="en-US" dirty="0" err="1">
                <a:solidFill>
                  <a:srgbClr val="0097CD"/>
                </a:solidFill>
                <a:effectLst/>
                <a:latin typeface="Helvetica" charset="0"/>
              </a:rPr>
              <a:t>ommosa</a:t>
            </a:r>
            <a:r>
              <a:rPr lang="en-US" dirty="0">
                <a:solidFill>
                  <a:srgbClr val="0097CD"/>
                </a:solidFill>
                <a:effectLst/>
                <a:latin typeface="Helvetica" charset="0"/>
              </a:rPr>
              <a:t> </a:t>
            </a:r>
            <a:r>
              <a:rPr lang="en-US" dirty="0" err="1">
                <a:solidFill>
                  <a:srgbClr val="0097CD"/>
                </a:solidFill>
                <a:effectLst/>
                <a:latin typeface="Helvetica" charset="0"/>
              </a:rPr>
              <a:t>quosti</a:t>
            </a:r>
            <a:endParaRPr lang="en-US" dirty="0">
              <a:solidFill>
                <a:srgbClr val="0097CD"/>
              </a:solidFill>
              <a:effectLst/>
              <a:latin typeface="Helvetica" charset="0"/>
            </a:endParaRPr>
          </a:p>
          <a:p>
            <a:pPr marL="268288" marR="0" lvl="0" indent="-268288" algn="l" defTabSz="1023984"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3"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4"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17"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8"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1" name="Text Placeholder 6"/>
          <p:cNvSpPr txBox="1">
            <a:spLocks/>
          </p:cNvSpPr>
          <p:nvPr userDrawn="1"/>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2" name="Text Placeholder 6"/>
          <p:cNvSpPr txBox="1">
            <a:spLocks/>
          </p:cNvSpPr>
          <p:nvPr userDrawn="1"/>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2" name="fcSlideMaster150.One pictureFooter" descr="Internal Use">
            <a:extLst>
              <a:ext uri="{FF2B5EF4-FFF2-40B4-BE49-F238E27FC236}">
                <a16:creationId xmlns:a16="http://schemas.microsoft.com/office/drawing/2014/main" id="{B32CDAB5-BB5E-4E77-B82C-A2B2F55304ED}"/>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One pictureHeader" descr=" ">
            <a:extLst>
              <a:ext uri="{FF2B5EF4-FFF2-40B4-BE49-F238E27FC236}">
                <a16:creationId xmlns:a16="http://schemas.microsoft.com/office/drawing/2014/main" id="{7C29713C-C856-46FD-8434-75C107B82F1F}"/>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8 pictures">
    <p:bg>
      <p:bgPr>
        <a:solidFill>
          <a:schemeClr val="tx2"/>
        </a:solidFill>
        <a:effectLst/>
      </p:bgPr>
    </p:bg>
    <p:spTree>
      <p:nvGrpSpPr>
        <p:cNvPr id="1" name=""/>
        <p:cNvGrpSpPr/>
        <p:nvPr/>
      </p:nvGrpSpPr>
      <p:grpSpPr>
        <a:xfrm>
          <a:off x="0" y="0"/>
          <a:ext cx="0" cy="0"/>
          <a:chOff x="0" y="0"/>
          <a:chExt cx="0" cy="0"/>
        </a:xfrm>
      </p:grpSpPr>
      <p:sp>
        <p:nvSpPr>
          <p:cNvPr id="31" name="Picture Placeholder 5"/>
          <p:cNvSpPr>
            <a:spLocks noGrp="1"/>
          </p:cNvSpPr>
          <p:nvPr>
            <p:ph type="pic" sz="quarter" idx="18" hasCustomPrompt="1"/>
          </p:nvPr>
        </p:nvSpPr>
        <p:spPr>
          <a:xfrm>
            <a:off x="6968215" y="1555994"/>
            <a:ext cx="4601993" cy="4027942"/>
          </a:xfrm>
          <a:prstGeom prst="rect">
            <a:avLst/>
          </a:prstGeom>
          <a:noFill/>
          <a:ln>
            <a:noFill/>
          </a:ln>
        </p:spPr>
        <p:txBody>
          <a:bodyPr anchor="t"/>
          <a:lstStyle>
            <a:lvl1pPr marL="0" indent="0" algn="l">
              <a:buNone/>
              <a:defRPr sz="1400">
                <a:solidFill>
                  <a:schemeClr val="bg2"/>
                </a:solidFill>
                <a:latin typeface="+mn-lt"/>
              </a:defRPr>
            </a:lvl1pPr>
          </a:lstStyle>
          <a:p>
            <a:r>
              <a:rPr lang="en-ZA" dirty="0"/>
              <a:t>Add picture</a:t>
            </a:r>
          </a:p>
        </p:txBody>
      </p:sp>
      <p:sp>
        <p:nvSpPr>
          <p:cNvPr id="22" name="Text Placeholder 8"/>
          <p:cNvSpPr>
            <a:spLocks noGrp="1"/>
          </p:cNvSpPr>
          <p:nvPr>
            <p:ph type="body" sz="quarter" idx="15" hasCustomPrompt="1"/>
          </p:nvPr>
        </p:nvSpPr>
        <p:spPr>
          <a:xfrm>
            <a:off x="338928" y="1536597"/>
            <a:ext cx="6330096" cy="1288627"/>
          </a:xfrm>
          <a:prstGeom prst="rect">
            <a:avLst/>
          </a:prstGeom>
        </p:spPr>
        <p:txBody>
          <a:bodyPr/>
          <a:lstStyle>
            <a:lvl1pPr>
              <a:defRPr sz="1300" baseline="0">
                <a:solidFill>
                  <a:srgbClr val="0083C2"/>
                </a:solidFill>
              </a:defRPr>
            </a:lvl1pPr>
          </a:lstStyle>
          <a:p>
            <a:pPr marL="0" indent="0">
              <a:buNone/>
            </a:pPr>
            <a:r>
              <a:rPr lang="en-GB" dirty="0"/>
              <a:t>Text here</a:t>
            </a:r>
            <a:endParaRPr lang="en-ZA"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7"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8"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19"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20"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4" name="Chart Placeholder 4"/>
          <p:cNvSpPr>
            <a:spLocks noGrp="1"/>
          </p:cNvSpPr>
          <p:nvPr>
            <p:ph type="chart" sz="quarter" idx="14" hasCustomPrompt="1"/>
          </p:nvPr>
        </p:nvSpPr>
        <p:spPr>
          <a:xfrm>
            <a:off x="338928" y="3050577"/>
            <a:ext cx="3011755" cy="2533360"/>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15" name="Chart Placeholder 4"/>
          <p:cNvSpPr>
            <a:spLocks noGrp="1"/>
          </p:cNvSpPr>
          <p:nvPr>
            <p:ph type="chart" sz="quarter" idx="19" hasCustomPrompt="1"/>
          </p:nvPr>
        </p:nvSpPr>
        <p:spPr>
          <a:xfrm>
            <a:off x="3630260" y="3050577"/>
            <a:ext cx="3011755" cy="2533360"/>
          </a:xfrm>
          <a:prstGeom prst="rect">
            <a:avLst/>
          </a:prstGeom>
        </p:spPr>
        <p:txBody>
          <a:bodyPr/>
          <a:lstStyle>
            <a:lvl1pPr marL="0" indent="0">
              <a:buNone/>
              <a:defRPr sz="1800">
                <a:solidFill>
                  <a:schemeClr val="bg2"/>
                </a:solidFill>
                <a:latin typeface="+mn-lt"/>
              </a:defRPr>
            </a:lvl1pPr>
          </a:lstStyle>
          <a:p>
            <a:r>
              <a:rPr lang="en-ZA" dirty="0"/>
              <a:t>Add chart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2" name="Text Placeholder 6"/>
          <p:cNvSpPr txBox="1">
            <a:spLocks/>
          </p:cNvSpPr>
          <p:nvPr userDrawn="1"/>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3" name="Text Placeholder 6"/>
          <p:cNvSpPr txBox="1">
            <a:spLocks/>
          </p:cNvSpPr>
          <p:nvPr userDrawn="1"/>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2" name="fcSlideMaster150.8 picturesFooter" descr="Internal Use">
            <a:extLst>
              <a:ext uri="{FF2B5EF4-FFF2-40B4-BE49-F238E27FC236}">
                <a16:creationId xmlns:a16="http://schemas.microsoft.com/office/drawing/2014/main" id="{D7AB573A-E07F-4430-B556-79036005BB00}"/>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8 picturesHeader" descr=" ">
            <a:extLst>
              <a:ext uri="{FF2B5EF4-FFF2-40B4-BE49-F238E27FC236}">
                <a16:creationId xmlns:a16="http://schemas.microsoft.com/office/drawing/2014/main" id="{63D512FF-8CA1-4BD1-A02D-0854A122AB29}"/>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One picture split into 8">
    <p:bg>
      <p:bgPr>
        <a:solidFill>
          <a:schemeClr val="tx2"/>
        </a:solidFill>
        <a:effectLst/>
      </p:bgPr>
    </p:bg>
    <p:spTree>
      <p:nvGrpSpPr>
        <p:cNvPr id="1" name=""/>
        <p:cNvGrpSpPr/>
        <p:nvPr/>
      </p:nvGrpSpPr>
      <p:grpSpPr>
        <a:xfrm>
          <a:off x="0" y="0"/>
          <a:ext cx="0" cy="0"/>
          <a:chOff x="0" y="0"/>
          <a:chExt cx="0" cy="0"/>
        </a:xfrm>
      </p:grpSpPr>
      <p:sp>
        <p:nvSpPr>
          <p:cNvPr id="27" name="Picture Placeholder 5"/>
          <p:cNvSpPr>
            <a:spLocks noGrp="1"/>
          </p:cNvSpPr>
          <p:nvPr>
            <p:ph type="pic" sz="quarter" idx="18" hasCustomPrompt="1"/>
          </p:nvPr>
        </p:nvSpPr>
        <p:spPr>
          <a:xfrm>
            <a:off x="409212" y="2747723"/>
            <a:ext cx="5058121" cy="3082801"/>
          </a:xfrm>
          <a:prstGeom prst="rect">
            <a:avLst/>
          </a:prstGeom>
          <a:noFill/>
          <a:ln>
            <a:noFill/>
          </a:ln>
        </p:spPr>
        <p:txBody>
          <a:bodyPr anchor="t"/>
          <a:lstStyle>
            <a:lvl1pPr marL="0" indent="0" algn="l">
              <a:buNone/>
              <a:defRPr sz="1400">
                <a:solidFill>
                  <a:schemeClr val="bg2"/>
                </a:solidFill>
                <a:latin typeface="+mn-lt"/>
              </a:defRPr>
            </a:lvl1pPr>
          </a:lstStyle>
          <a:p>
            <a:r>
              <a:rPr lang="en-ZA" dirty="0"/>
              <a:t>Add picture</a:t>
            </a:r>
          </a:p>
        </p:txBody>
      </p:sp>
      <p:sp>
        <p:nvSpPr>
          <p:cNvPr id="28" name="Picture Placeholder 5"/>
          <p:cNvSpPr>
            <a:spLocks noGrp="1"/>
          </p:cNvSpPr>
          <p:nvPr>
            <p:ph type="pic" sz="quarter" idx="19" hasCustomPrompt="1"/>
          </p:nvPr>
        </p:nvSpPr>
        <p:spPr>
          <a:xfrm>
            <a:off x="5782558" y="2747723"/>
            <a:ext cx="5058121" cy="3082801"/>
          </a:xfrm>
          <a:prstGeom prst="rect">
            <a:avLst/>
          </a:prstGeom>
          <a:noFill/>
          <a:ln>
            <a:noFill/>
          </a:ln>
        </p:spPr>
        <p:txBody>
          <a:bodyPr anchor="t"/>
          <a:lstStyle>
            <a:lvl1pPr marL="0" indent="0" algn="l">
              <a:buNone/>
              <a:defRPr sz="1400">
                <a:solidFill>
                  <a:schemeClr val="bg2"/>
                </a:solidFill>
                <a:latin typeface="+mn-lt"/>
              </a:defRPr>
            </a:lvl1pPr>
          </a:lstStyle>
          <a:p>
            <a:r>
              <a:rPr lang="en-ZA" dirty="0"/>
              <a:t>Add picture</a:t>
            </a:r>
          </a:p>
        </p:txBody>
      </p:sp>
      <p:sp>
        <p:nvSpPr>
          <p:cNvPr id="19" name="Rectangle 18"/>
          <p:cNvSpPr/>
          <p:nvPr/>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Text Placeholder 6"/>
          <p:cNvSpPr>
            <a:spLocks noGrp="1"/>
          </p:cNvSpPr>
          <p:nvPr>
            <p:ph type="body" sz="quarter" idx="11" hasCustomPrompt="1"/>
          </p:nvPr>
        </p:nvSpPr>
        <p:spPr>
          <a:xfrm>
            <a:off x="412860" y="2306552"/>
            <a:ext cx="4922262" cy="351746"/>
          </a:xfrm>
          <a:prstGeom prst="rect">
            <a:avLst/>
          </a:prstGeom>
        </p:spPr>
        <p:txBody>
          <a:bodyPr lIns="0" tIns="0" rIns="0" bIns="0"/>
          <a:lstStyle>
            <a:lvl1pPr marL="0" indent="0">
              <a:buNone/>
              <a:defRPr sz="1500" b="1" i="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Content Slide Headline A to be placed here</a:t>
            </a:r>
            <a:endParaRPr lang="en-ZA" dirty="0"/>
          </a:p>
        </p:txBody>
      </p:sp>
      <p:sp>
        <p:nvSpPr>
          <p:cNvPr id="14" name="Text Placeholder 6"/>
          <p:cNvSpPr>
            <a:spLocks noGrp="1"/>
          </p:cNvSpPr>
          <p:nvPr>
            <p:ph type="body" sz="quarter" idx="12" hasCustomPrompt="1"/>
          </p:nvPr>
        </p:nvSpPr>
        <p:spPr>
          <a:xfrm>
            <a:off x="5767065" y="2305414"/>
            <a:ext cx="4922262" cy="351746"/>
          </a:xfrm>
          <a:prstGeom prst="rect">
            <a:avLst/>
          </a:prstGeom>
        </p:spPr>
        <p:txBody>
          <a:bodyPr lIns="0" tIns="0" rIns="0" bIns="0"/>
          <a:lstStyle>
            <a:lvl1pPr marL="0" indent="0">
              <a:buNone/>
              <a:defRPr sz="1500" b="1" i="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Content Slide Headline B to be placed here</a:t>
            </a:r>
            <a:endParaRPr lang="en-ZA" dirty="0"/>
          </a:p>
        </p:txBody>
      </p:sp>
      <p:sp>
        <p:nvSpPr>
          <p:cNvPr id="7" name="Text Placeholder 6"/>
          <p:cNvSpPr>
            <a:spLocks noGrp="1"/>
          </p:cNvSpPr>
          <p:nvPr>
            <p:ph type="body" sz="quarter" idx="20" hasCustomPrompt="1"/>
          </p:nvPr>
        </p:nvSpPr>
        <p:spPr>
          <a:xfrm>
            <a:off x="324503" y="1487942"/>
            <a:ext cx="8105775" cy="671512"/>
          </a:xfrm>
          <a:prstGeom prst="rect">
            <a:avLst/>
          </a:prstGeom>
        </p:spPr>
        <p:txBody>
          <a:bodyPr/>
          <a:lstStyle>
            <a:lvl1pPr marL="0" indent="0">
              <a:buFontTx/>
              <a:buNone/>
              <a:defRPr sz="1300" b="1" i="0" baseline="0">
                <a:solidFill>
                  <a:srgbClr val="0083C2"/>
                </a:solidFill>
              </a:defRPr>
            </a:lvl1pPr>
          </a:lstStyle>
          <a:p>
            <a:pPr lvl="0"/>
            <a:r>
              <a:rPr lang="en-US" dirty="0"/>
              <a:t>Content Slide Headline to be placed here and a potential</a:t>
            </a:r>
            <a:br>
              <a:rPr lang="en-US" dirty="0"/>
            </a:br>
            <a:r>
              <a:rPr lang="en-US" dirty="0"/>
              <a:t>Second line may be placed here incase it gets too long.</a:t>
            </a:r>
            <a:endParaRPr lang="en-ZA" dirty="0"/>
          </a:p>
          <a:p>
            <a:pPr lvl="0"/>
            <a:endParaRPr lang="en-ZA"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26"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29"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30"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31"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5" name="Rectangle 14"/>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7" name="Text Placeholder 6"/>
          <p:cNvSpPr txBox="1">
            <a:spLocks/>
          </p:cNvSpPr>
          <p:nvPr userDrawn="1"/>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8" name="Text Placeholder 6"/>
          <p:cNvSpPr txBox="1">
            <a:spLocks/>
          </p:cNvSpPr>
          <p:nvPr userDrawn="1"/>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2" name="fcSlideMaster150.One picture split into 8Footer" descr="Internal Use">
            <a:extLst>
              <a:ext uri="{FF2B5EF4-FFF2-40B4-BE49-F238E27FC236}">
                <a16:creationId xmlns:a16="http://schemas.microsoft.com/office/drawing/2014/main" id="{30454F22-F6FC-437D-9E48-74ACF807CADA}"/>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One picture split into 8Header" descr=" ">
            <a:extLst>
              <a:ext uri="{FF2B5EF4-FFF2-40B4-BE49-F238E27FC236}">
                <a16:creationId xmlns:a16="http://schemas.microsoft.com/office/drawing/2014/main" id="{89EEADD7-CFF6-43CF-BABE-CBCD6EF4DA2E}"/>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pictures split into 4">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5504" y="1438522"/>
            <a:ext cx="5501040" cy="441363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9"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0"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2" name="Picture Placeholder 5"/>
          <p:cNvSpPr>
            <a:spLocks noGrp="1"/>
          </p:cNvSpPr>
          <p:nvPr>
            <p:ph type="pic" sz="quarter" idx="12" hasCustomPrompt="1"/>
          </p:nvPr>
        </p:nvSpPr>
        <p:spPr>
          <a:xfrm>
            <a:off x="6191088" y="1438522"/>
            <a:ext cx="5501040" cy="441363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 name="fcSlideMaster150.Two pictures split into 4Footer" descr="Internal Use">
            <a:extLst>
              <a:ext uri="{FF2B5EF4-FFF2-40B4-BE49-F238E27FC236}">
                <a16:creationId xmlns:a16="http://schemas.microsoft.com/office/drawing/2014/main" id="{2763FAD1-BDD3-420C-900A-054391CA5709}"/>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Two pictures split into 4Header" descr=" ">
            <a:extLst>
              <a:ext uri="{FF2B5EF4-FFF2-40B4-BE49-F238E27FC236}">
                <a16:creationId xmlns:a16="http://schemas.microsoft.com/office/drawing/2014/main" id="{3A92F9CB-C761-41A0-9F04-8B4412779274}"/>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38929" y="1623180"/>
            <a:ext cx="2806846" cy="192765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38928" y="3733834"/>
            <a:ext cx="2806845" cy="199640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72364" y="1623180"/>
            <a:ext cx="2806846" cy="192765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72363" y="3733834"/>
            <a:ext cx="2806845" cy="199640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61221" y="1623180"/>
            <a:ext cx="2806846" cy="192765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61220" y="3733834"/>
            <a:ext cx="2806845" cy="199640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0075" y="1623180"/>
            <a:ext cx="2806846" cy="192765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0076" y="3733834"/>
            <a:ext cx="2806845" cy="199640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4"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5"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 name="fcSlideMaster150.8 Full page picturesFooter" descr="Internal Use">
            <a:extLst>
              <a:ext uri="{FF2B5EF4-FFF2-40B4-BE49-F238E27FC236}">
                <a16:creationId xmlns:a16="http://schemas.microsoft.com/office/drawing/2014/main" id="{D5E8A480-E1C0-41CC-8B26-5C4B471CD193}"/>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8 Full page picturesHeader" descr=" ">
            <a:extLst>
              <a:ext uri="{FF2B5EF4-FFF2-40B4-BE49-F238E27FC236}">
                <a16:creationId xmlns:a16="http://schemas.microsoft.com/office/drawing/2014/main" id="{710AF1D0-1280-4682-BF97-CCA983E88CD1}"/>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38928" y="3400789"/>
            <a:ext cx="5120195" cy="2317259"/>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6" name="Text Placeholder 5"/>
          <p:cNvSpPr>
            <a:spLocks noGrp="1"/>
          </p:cNvSpPr>
          <p:nvPr>
            <p:ph type="body" sz="quarter" idx="11" hasCustomPrompt="1"/>
          </p:nvPr>
        </p:nvSpPr>
        <p:spPr>
          <a:xfrm>
            <a:off x="342233" y="1533393"/>
            <a:ext cx="5117232" cy="151460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5766816" y="1533391"/>
            <a:ext cx="5948775" cy="418465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1"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 name="fcSlideMaster150.Text, chart &amp; pictureFooter" descr="Internal Use">
            <a:extLst>
              <a:ext uri="{FF2B5EF4-FFF2-40B4-BE49-F238E27FC236}">
                <a16:creationId xmlns:a16="http://schemas.microsoft.com/office/drawing/2014/main" id="{C8FC4A91-521C-4A3B-90CA-80038629D34B}"/>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Text, chart &amp; pictureHeader" descr=" ">
            <a:extLst>
              <a:ext uri="{FF2B5EF4-FFF2-40B4-BE49-F238E27FC236}">
                <a16:creationId xmlns:a16="http://schemas.microsoft.com/office/drawing/2014/main" id="{FD26A371-035A-408F-9170-9D491A6E4C44}"/>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6"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 name="fcSlideMaster150.Custom LayoutFooter" descr="Internal Use">
            <a:extLst>
              <a:ext uri="{FF2B5EF4-FFF2-40B4-BE49-F238E27FC236}">
                <a16:creationId xmlns:a16="http://schemas.microsoft.com/office/drawing/2014/main" id="{46D4EFB6-7689-4A41-B74A-7E76E8C14F4A}"/>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Custom LayoutHeader" descr=" ">
            <a:extLst>
              <a:ext uri="{FF2B5EF4-FFF2-40B4-BE49-F238E27FC236}">
                <a16:creationId xmlns:a16="http://schemas.microsoft.com/office/drawing/2014/main" id="{FBCC1DE2-E740-4F31-B108-B2D956DD7998}"/>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subtitle">
    <p:bg>
      <p:bgPr>
        <a:solidFill>
          <a:schemeClr val="tx2"/>
        </a:solidFill>
        <a:effectLst/>
      </p:bgPr>
    </p:bg>
    <p:spTree>
      <p:nvGrpSpPr>
        <p:cNvPr id="1" name=""/>
        <p:cNvGrpSpPr/>
        <p:nvPr/>
      </p:nvGrpSpPr>
      <p:grpSpPr>
        <a:xfrm>
          <a:off x="0" y="0"/>
          <a:ext cx="0" cy="0"/>
          <a:chOff x="0" y="0"/>
          <a:chExt cx="0" cy="0"/>
        </a:xfrm>
      </p:grpSpPr>
      <p:sp>
        <p:nvSpPr>
          <p:cNvPr id="44" name="Picture Placeholder 43"/>
          <p:cNvSpPr>
            <a:spLocks noGrp="1"/>
          </p:cNvSpPr>
          <p:nvPr>
            <p:ph type="pic" sz="quarter" idx="14"/>
          </p:nvPr>
        </p:nvSpPr>
        <p:spPr>
          <a:xfrm>
            <a:off x="338928" y="1397122"/>
            <a:ext cx="11450736" cy="1906909"/>
          </a:xfrm>
          <a:prstGeom prst="rect">
            <a:avLst/>
          </a:prstGeom>
        </p:spPr>
        <p:txBody>
          <a:bodyPr/>
          <a:lstStyle/>
          <a:p>
            <a:r>
              <a:rPr lang="en-US" dirty="0"/>
              <a:t>Drag picture to placeholder or click icon to add</a:t>
            </a:r>
          </a:p>
        </p:txBody>
      </p:sp>
      <p:sp>
        <p:nvSpPr>
          <p:cNvPr id="15"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6"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9" name="Text Placeholder 5"/>
          <p:cNvSpPr>
            <a:spLocks noGrp="1"/>
          </p:cNvSpPr>
          <p:nvPr>
            <p:ph type="body" sz="quarter" idx="11" hasCustomPrompt="1"/>
          </p:nvPr>
        </p:nvSpPr>
        <p:spPr>
          <a:xfrm>
            <a:off x="582768" y="3520548"/>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20" name="Text Placeholder 5"/>
          <p:cNvSpPr>
            <a:spLocks noGrp="1"/>
          </p:cNvSpPr>
          <p:nvPr>
            <p:ph type="body" sz="quarter" idx="15" hasCustomPrompt="1"/>
          </p:nvPr>
        </p:nvSpPr>
        <p:spPr>
          <a:xfrm>
            <a:off x="582768" y="3912547"/>
            <a:ext cx="1867829" cy="2038444"/>
          </a:xfrm>
          <a:prstGeom prst="rect">
            <a:avLst/>
          </a:prstGeom>
        </p:spPr>
        <p:txBody>
          <a:bodyPr lIns="0" tIns="0" rIns="0" bIns="0"/>
          <a:lstStyle>
            <a:lvl1pPr>
              <a:spcBef>
                <a:spcPts val="0"/>
              </a:spcBef>
              <a:buFontTx/>
              <a:buNone/>
              <a:defRPr lang="en-US" sz="1800" kern="0" baseline="0" dirty="0" smtClean="0">
                <a:solidFill>
                  <a:schemeClr val="bg2"/>
                </a:solidFill>
                <a:latin typeface="calibri" charset="0"/>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29" name="Text Placeholder 5"/>
          <p:cNvSpPr>
            <a:spLocks noGrp="1"/>
          </p:cNvSpPr>
          <p:nvPr>
            <p:ph type="body" sz="quarter" idx="24" hasCustomPrompt="1"/>
          </p:nvPr>
        </p:nvSpPr>
        <p:spPr>
          <a:xfrm>
            <a:off x="2620838" y="3520548"/>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0" name="Text Placeholder 5"/>
          <p:cNvSpPr>
            <a:spLocks noGrp="1"/>
          </p:cNvSpPr>
          <p:nvPr>
            <p:ph type="body" sz="quarter" idx="25" hasCustomPrompt="1"/>
          </p:nvPr>
        </p:nvSpPr>
        <p:spPr>
          <a:xfrm>
            <a:off x="2620838" y="3912547"/>
            <a:ext cx="1867829" cy="2038444"/>
          </a:xfrm>
          <a:prstGeom prst="rect">
            <a:avLst/>
          </a:prstGeom>
        </p:spPr>
        <p:txBody>
          <a:bodyPr lIns="0" tIns="0" rIns="0" bIns="0"/>
          <a:lstStyle>
            <a:lvl1pPr>
              <a:spcBef>
                <a:spcPts val="0"/>
              </a:spcBef>
              <a:buFontTx/>
              <a:buNone/>
              <a:defRPr lang="en-US" sz="1800" kern="0" baseline="0" dirty="0" smtClean="0">
                <a:solidFill>
                  <a:schemeClr val="bg2"/>
                </a:solidFill>
                <a:latin typeface="calibri" charset="0"/>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31" name="Text Placeholder 5"/>
          <p:cNvSpPr>
            <a:spLocks noGrp="1"/>
          </p:cNvSpPr>
          <p:nvPr>
            <p:ph type="body" sz="quarter" idx="26" hasCustomPrompt="1"/>
          </p:nvPr>
        </p:nvSpPr>
        <p:spPr>
          <a:xfrm>
            <a:off x="4488667" y="3520548"/>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2" name="Text Placeholder 5"/>
          <p:cNvSpPr>
            <a:spLocks noGrp="1"/>
          </p:cNvSpPr>
          <p:nvPr>
            <p:ph type="body" sz="quarter" idx="27" hasCustomPrompt="1"/>
          </p:nvPr>
        </p:nvSpPr>
        <p:spPr>
          <a:xfrm>
            <a:off x="4488667" y="3912547"/>
            <a:ext cx="1867829" cy="2038444"/>
          </a:xfrm>
          <a:prstGeom prst="rect">
            <a:avLst/>
          </a:prstGeom>
        </p:spPr>
        <p:txBody>
          <a:bodyPr lIns="0" tIns="0" rIns="0" bIns="0"/>
          <a:lstStyle>
            <a:lvl1pPr>
              <a:spcBef>
                <a:spcPts val="0"/>
              </a:spcBef>
              <a:buFontTx/>
              <a:buNone/>
              <a:defRPr lang="en-US" sz="1800" kern="0" baseline="0" dirty="0" smtClean="0">
                <a:solidFill>
                  <a:schemeClr val="bg2"/>
                </a:solidFill>
                <a:latin typeface="calibri" charset="0"/>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33" name="Text Placeholder 5"/>
          <p:cNvSpPr>
            <a:spLocks noGrp="1"/>
          </p:cNvSpPr>
          <p:nvPr>
            <p:ph type="body" sz="quarter" idx="28" hasCustomPrompt="1"/>
          </p:nvPr>
        </p:nvSpPr>
        <p:spPr>
          <a:xfrm>
            <a:off x="6576983" y="3520548"/>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4" name="Text Placeholder 5"/>
          <p:cNvSpPr>
            <a:spLocks noGrp="1"/>
          </p:cNvSpPr>
          <p:nvPr>
            <p:ph type="body" sz="quarter" idx="29" hasCustomPrompt="1"/>
          </p:nvPr>
        </p:nvSpPr>
        <p:spPr>
          <a:xfrm>
            <a:off x="6576983" y="3912547"/>
            <a:ext cx="1867829" cy="2038444"/>
          </a:xfrm>
          <a:prstGeom prst="rect">
            <a:avLst/>
          </a:prstGeom>
        </p:spPr>
        <p:txBody>
          <a:bodyPr lIns="0" tIns="0" rIns="0" bIns="0"/>
          <a:lstStyle>
            <a:lvl1pPr>
              <a:spcBef>
                <a:spcPts val="0"/>
              </a:spcBef>
              <a:buFontTx/>
              <a:buNone/>
              <a:defRPr lang="en-US" sz="1800" kern="0" baseline="0" dirty="0" smtClean="0">
                <a:solidFill>
                  <a:schemeClr val="bg2"/>
                </a:solidFill>
                <a:latin typeface="calibri" charset="0"/>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35" name="Text Placeholder 5"/>
          <p:cNvSpPr>
            <a:spLocks noGrp="1"/>
          </p:cNvSpPr>
          <p:nvPr>
            <p:ph type="body" sz="quarter" idx="30" hasCustomPrompt="1"/>
          </p:nvPr>
        </p:nvSpPr>
        <p:spPr>
          <a:xfrm>
            <a:off x="8665299" y="3520548"/>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6" name="Text Placeholder 5"/>
          <p:cNvSpPr>
            <a:spLocks noGrp="1"/>
          </p:cNvSpPr>
          <p:nvPr>
            <p:ph type="body" sz="quarter" idx="31" hasCustomPrompt="1"/>
          </p:nvPr>
        </p:nvSpPr>
        <p:spPr>
          <a:xfrm>
            <a:off x="8665299" y="3912547"/>
            <a:ext cx="1867829" cy="2038444"/>
          </a:xfrm>
          <a:prstGeom prst="rect">
            <a:avLst/>
          </a:prstGeom>
        </p:spPr>
        <p:txBody>
          <a:bodyPr lIns="0" tIns="0" rIns="0" bIns="0"/>
          <a:lstStyle>
            <a:lvl1pPr>
              <a:spcBef>
                <a:spcPts val="0"/>
              </a:spcBef>
              <a:buFontTx/>
              <a:buNone/>
              <a:defRPr lang="en-US" sz="1800" kern="0" baseline="0" dirty="0" smtClean="0">
                <a:solidFill>
                  <a:schemeClr val="bg2"/>
                </a:solidFill>
                <a:latin typeface="calibri" charset="0"/>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2" name="fcSlideMaster150.1_Title and subtitleFooter" descr="Internal Use">
            <a:extLst>
              <a:ext uri="{FF2B5EF4-FFF2-40B4-BE49-F238E27FC236}">
                <a16:creationId xmlns:a16="http://schemas.microsoft.com/office/drawing/2014/main" id="{82A09857-0517-4D56-9670-D731DEA96B2A}"/>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150.1_Title and subtitleHeader" descr=" ">
            <a:extLst>
              <a:ext uri="{FF2B5EF4-FFF2-40B4-BE49-F238E27FC236}">
                <a16:creationId xmlns:a16="http://schemas.microsoft.com/office/drawing/2014/main" id="{085D7FC3-A1AE-40E8-9885-0691CB7C786F}"/>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3_Title">
    <p:bg>
      <p:bgPr>
        <a:solidFill>
          <a:schemeClr val="tx2"/>
        </a:solidFill>
        <a:effectLst/>
      </p:bgPr>
    </p:bg>
    <p:spTree>
      <p:nvGrpSpPr>
        <p:cNvPr id="1" name=""/>
        <p:cNvGrpSpPr/>
        <p:nvPr/>
      </p:nvGrpSpPr>
      <p:grpSpPr>
        <a:xfrm>
          <a:off x="0" y="0"/>
          <a:ext cx="0" cy="0"/>
          <a:chOff x="0" y="0"/>
          <a:chExt cx="0" cy="0"/>
        </a:xfrm>
      </p:grpSpPr>
      <p:sp>
        <p:nvSpPr>
          <p:cNvPr id="24" name="Picture Placeholder 5"/>
          <p:cNvSpPr>
            <a:spLocks noGrp="1"/>
          </p:cNvSpPr>
          <p:nvPr>
            <p:ph type="pic" sz="quarter" idx="16" hasCustomPrompt="1"/>
          </p:nvPr>
        </p:nvSpPr>
        <p:spPr>
          <a:xfrm>
            <a:off x="3275434" y="3739852"/>
            <a:ext cx="2509893" cy="196218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5"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26"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7" name="Picture Placeholder 5"/>
          <p:cNvSpPr>
            <a:spLocks noGrp="1"/>
          </p:cNvSpPr>
          <p:nvPr>
            <p:ph type="pic" sz="quarter" idx="17" hasCustomPrompt="1"/>
          </p:nvPr>
        </p:nvSpPr>
        <p:spPr>
          <a:xfrm>
            <a:off x="5941758" y="3739852"/>
            <a:ext cx="2509893" cy="196218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8" name="Picture Placeholder 5"/>
          <p:cNvSpPr>
            <a:spLocks noGrp="1"/>
          </p:cNvSpPr>
          <p:nvPr>
            <p:ph type="pic" sz="quarter" idx="18" hasCustomPrompt="1"/>
          </p:nvPr>
        </p:nvSpPr>
        <p:spPr>
          <a:xfrm>
            <a:off x="3275434" y="1641930"/>
            <a:ext cx="2509893" cy="196218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9" name="Picture Placeholder 5"/>
          <p:cNvSpPr>
            <a:spLocks noGrp="1"/>
          </p:cNvSpPr>
          <p:nvPr>
            <p:ph type="pic" sz="quarter" idx="19" hasCustomPrompt="1"/>
          </p:nvPr>
        </p:nvSpPr>
        <p:spPr>
          <a:xfrm>
            <a:off x="5941758" y="1641930"/>
            <a:ext cx="2509893" cy="196218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32" name="Text Placeholder 5"/>
          <p:cNvSpPr>
            <a:spLocks noGrp="1"/>
          </p:cNvSpPr>
          <p:nvPr>
            <p:ph type="body" sz="quarter" idx="11" hasCustomPrompt="1"/>
          </p:nvPr>
        </p:nvSpPr>
        <p:spPr>
          <a:xfrm>
            <a:off x="338928" y="1441216"/>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3" name="Text Placeholder 5"/>
          <p:cNvSpPr>
            <a:spLocks noGrp="1"/>
          </p:cNvSpPr>
          <p:nvPr>
            <p:ph type="body" sz="quarter" idx="15" hasCustomPrompt="1"/>
          </p:nvPr>
        </p:nvSpPr>
        <p:spPr>
          <a:xfrm>
            <a:off x="338928" y="1826493"/>
            <a:ext cx="2593489" cy="2038444"/>
          </a:xfrm>
          <a:prstGeom prst="rect">
            <a:avLst/>
          </a:prstGeom>
        </p:spPr>
        <p:txBody>
          <a:bodyPr lIns="0" tIns="0" rIns="0" bIns="0"/>
          <a:lstStyle>
            <a:lvl1pPr defTabSz="57150">
              <a:spcBef>
                <a:spcPts val="0"/>
              </a:spcBef>
              <a:buFontTx/>
              <a:buNone/>
              <a:defRPr lang="en-US" sz="1300" baseline="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34" name="Text Placeholder 5"/>
          <p:cNvSpPr>
            <a:spLocks noGrp="1"/>
          </p:cNvSpPr>
          <p:nvPr>
            <p:ph type="body" sz="quarter" idx="20" hasCustomPrompt="1"/>
          </p:nvPr>
        </p:nvSpPr>
        <p:spPr>
          <a:xfrm>
            <a:off x="338928" y="3739852"/>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5" name="Text Placeholder 5"/>
          <p:cNvSpPr>
            <a:spLocks noGrp="1"/>
          </p:cNvSpPr>
          <p:nvPr>
            <p:ph type="body" sz="quarter" idx="21" hasCustomPrompt="1"/>
          </p:nvPr>
        </p:nvSpPr>
        <p:spPr>
          <a:xfrm>
            <a:off x="338928" y="4125129"/>
            <a:ext cx="2593489" cy="2038444"/>
          </a:xfrm>
          <a:prstGeom prst="rect">
            <a:avLst/>
          </a:prstGeom>
        </p:spPr>
        <p:txBody>
          <a:bodyPr lIns="0" tIns="0" rIns="0" bIns="0"/>
          <a:lstStyle>
            <a:lvl1pPr>
              <a:spcBef>
                <a:spcPts val="0"/>
              </a:spcBef>
              <a:buFontTx/>
              <a:buNone/>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36" name="Text Placeholder 5"/>
          <p:cNvSpPr>
            <a:spLocks noGrp="1"/>
          </p:cNvSpPr>
          <p:nvPr>
            <p:ph type="body" sz="quarter" idx="22" hasCustomPrompt="1"/>
          </p:nvPr>
        </p:nvSpPr>
        <p:spPr>
          <a:xfrm>
            <a:off x="8794667" y="1441216"/>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7" name="Text Placeholder 5"/>
          <p:cNvSpPr>
            <a:spLocks noGrp="1"/>
          </p:cNvSpPr>
          <p:nvPr>
            <p:ph type="body" sz="quarter" idx="23" hasCustomPrompt="1"/>
          </p:nvPr>
        </p:nvSpPr>
        <p:spPr>
          <a:xfrm>
            <a:off x="8794667" y="1826493"/>
            <a:ext cx="2593489" cy="2038444"/>
          </a:xfrm>
          <a:prstGeom prst="rect">
            <a:avLst/>
          </a:prstGeom>
        </p:spPr>
        <p:txBody>
          <a:bodyPr lIns="0" tIns="0" rIns="0" bIns="0"/>
          <a:lstStyle>
            <a:lvl1pPr>
              <a:spcBef>
                <a:spcPts val="0"/>
              </a:spcBef>
              <a:buFontTx/>
              <a:buNone/>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38" name="Text Placeholder 5"/>
          <p:cNvSpPr>
            <a:spLocks noGrp="1"/>
          </p:cNvSpPr>
          <p:nvPr>
            <p:ph type="body" sz="quarter" idx="24" hasCustomPrompt="1"/>
          </p:nvPr>
        </p:nvSpPr>
        <p:spPr>
          <a:xfrm>
            <a:off x="8794667" y="3739852"/>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9" name="Text Placeholder 5"/>
          <p:cNvSpPr>
            <a:spLocks noGrp="1"/>
          </p:cNvSpPr>
          <p:nvPr>
            <p:ph type="body" sz="quarter" idx="25" hasCustomPrompt="1"/>
          </p:nvPr>
        </p:nvSpPr>
        <p:spPr>
          <a:xfrm>
            <a:off x="8794667" y="4125129"/>
            <a:ext cx="2593489" cy="2038444"/>
          </a:xfrm>
          <a:prstGeom prst="rect">
            <a:avLst/>
          </a:prstGeom>
        </p:spPr>
        <p:txBody>
          <a:bodyPr lIns="0" tIns="0" rIns="0" bIns="0"/>
          <a:lstStyle>
            <a:lvl1pPr>
              <a:spcBef>
                <a:spcPts val="0"/>
              </a:spcBef>
              <a:buFontTx/>
              <a:buNone/>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imag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392" y="4598895"/>
            <a:ext cx="2548979" cy="1492623"/>
          </a:xfrm>
          <a:prstGeom prst="rect">
            <a:avLst/>
          </a:prstGeom>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1392" y="4598895"/>
            <a:ext cx="2548979" cy="1492623"/>
          </a:xfrm>
          <a:prstGeom prst="rect">
            <a:avLst/>
          </a:prstGeom>
        </p:spPr>
      </p:pic>
      <p:sp>
        <p:nvSpPr>
          <p:cNvPr id="2" name="Rectangle 1">
            <a:extLst>
              <a:ext uri="{FF2B5EF4-FFF2-40B4-BE49-F238E27FC236}">
                <a16:creationId xmlns:a16="http://schemas.microsoft.com/office/drawing/2014/main" id="{C368272A-F2E0-4256-B24F-FCF799A92B46}"/>
              </a:ext>
            </a:extLst>
          </p:cNvPr>
          <p:cNvSpPr/>
          <p:nvPr userDrawn="1"/>
        </p:nvSpPr>
        <p:spPr>
          <a:xfrm>
            <a:off x="8633254" y="4440195"/>
            <a:ext cx="3109684" cy="1769805"/>
          </a:xfrm>
          <a:prstGeom prst="rect">
            <a:avLst/>
          </a:prstGeom>
          <a:solidFill>
            <a:srgbClr val="008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itle 4"/>
          <p:cNvSpPr>
            <a:spLocks noGrp="1"/>
          </p:cNvSpPr>
          <p:nvPr>
            <p:ph type="title" hasCustomPrompt="1"/>
          </p:nvPr>
        </p:nvSpPr>
        <p:spPr>
          <a:xfrm>
            <a:off x="826608" y="647999"/>
            <a:ext cx="8455739" cy="1247496"/>
          </a:xfrm>
          <a:prstGeom prst="rect">
            <a:avLst/>
          </a:prstGeom>
        </p:spPr>
        <p:txBody>
          <a:bodyPr lIns="0" tIns="0" rIns="0" bIns="0" anchor="t" anchorCtr="0"/>
          <a:lstStyle>
            <a:lvl1pPr algn="l">
              <a:defRPr sz="8400" b="0" kern="0" spc="0" baseline="0">
                <a:solidFill>
                  <a:schemeClr val="tx2"/>
                </a:solidFill>
              </a:defRPr>
            </a:lvl1pPr>
          </a:lstStyle>
          <a:p>
            <a:r>
              <a:rPr lang="en-US" dirty="0"/>
              <a:t>Section Headline</a:t>
            </a:r>
            <a:endParaRPr lang="en-ZA" dirty="0"/>
          </a:p>
        </p:txBody>
      </p:sp>
      <p:sp>
        <p:nvSpPr>
          <p:cNvPr id="9" name="Text Placeholder 6"/>
          <p:cNvSpPr>
            <a:spLocks noGrp="1"/>
          </p:cNvSpPr>
          <p:nvPr>
            <p:ph type="body" sz="quarter" idx="10" hasCustomPrompt="1"/>
          </p:nvPr>
        </p:nvSpPr>
        <p:spPr>
          <a:xfrm>
            <a:off x="857088" y="2161487"/>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Sub-headline</a:t>
            </a:r>
            <a:endParaRPr lang="en-ZA" dirty="0"/>
          </a:p>
        </p:txBody>
      </p:sp>
      <p:pic>
        <p:nvPicPr>
          <p:cNvPr id="6" name="Picture 5">
            <a:extLst>
              <a:ext uri="{FF2B5EF4-FFF2-40B4-BE49-F238E27FC236}">
                <a16:creationId xmlns:a16="http://schemas.microsoft.com/office/drawing/2014/main" id="{6A83919B-2279-4FAD-A6E7-85B6E2D63A03}"/>
              </a:ext>
            </a:extLst>
          </p:cNvPr>
          <p:cNvPicPr>
            <a:picLocks noChangeAspect="1"/>
          </p:cNvPicPr>
          <p:nvPr userDrawn="1"/>
        </p:nvPicPr>
        <p:blipFill>
          <a:blip r:embed="rId3"/>
          <a:srcRect/>
          <a:stretch/>
        </p:blipFill>
        <p:spPr>
          <a:xfrm>
            <a:off x="4372390" y="5669990"/>
            <a:ext cx="7370544" cy="879091"/>
          </a:xfrm>
          <a:prstGeom prst="rect">
            <a:avLst/>
          </a:prstGeom>
        </p:spPr>
      </p:pic>
      <p:sp>
        <p:nvSpPr>
          <p:cNvPr id="3" name="fcSlideMaster.Title slide imageFooter" descr="Internal Use">
            <a:extLst>
              <a:ext uri="{FF2B5EF4-FFF2-40B4-BE49-F238E27FC236}">
                <a16:creationId xmlns:a16="http://schemas.microsoft.com/office/drawing/2014/main" id="{3B97A8D8-0072-4A91-8C0A-B9EE2C2EB18B}"/>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4" name="hcSlideMaster.Title slide imageHeader" descr=" ">
            <a:extLst>
              <a:ext uri="{FF2B5EF4-FFF2-40B4-BE49-F238E27FC236}">
                <a16:creationId xmlns:a16="http://schemas.microsoft.com/office/drawing/2014/main" id="{BAC02803-4195-4B77-9CE8-44FF6FEAAF69}"/>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fcSlideMaster210.Opening slide blueFooter" descr="Internal Use">
            <a:extLst>
              <a:ext uri="{FF2B5EF4-FFF2-40B4-BE49-F238E27FC236}">
                <a16:creationId xmlns:a16="http://schemas.microsoft.com/office/drawing/2014/main" id="{F4E7DBAD-9BCF-420A-8D87-AC858CC2EA1C}"/>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5" name="hcSlideMaster210.Opening slide blueHeader" descr=" ">
            <a:extLst>
              <a:ext uri="{FF2B5EF4-FFF2-40B4-BE49-F238E27FC236}">
                <a16:creationId xmlns:a16="http://schemas.microsoft.com/office/drawing/2014/main" id="{516C315C-DE4F-425C-A0BF-5CE8132C4933}"/>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fcSlideMaster210.Opening slide whiteFooter" descr="Internal Use">
            <a:extLst>
              <a:ext uri="{FF2B5EF4-FFF2-40B4-BE49-F238E27FC236}">
                <a16:creationId xmlns:a16="http://schemas.microsoft.com/office/drawing/2014/main" id="{366C15D1-4F6E-451D-A6B5-80568BF8D17F}"/>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5" name="hcSlideMaster210.Opening slide whiteHeader" descr=" ">
            <a:extLst>
              <a:ext uri="{FF2B5EF4-FFF2-40B4-BE49-F238E27FC236}">
                <a16:creationId xmlns:a16="http://schemas.microsoft.com/office/drawing/2014/main" id="{30DCD0D4-DFCF-4804-AD75-A37FE252D448}"/>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slide blue">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826608" y="647999"/>
            <a:ext cx="8455739" cy="1247496"/>
          </a:xfrm>
          <a:prstGeom prst="rect">
            <a:avLst/>
          </a:prstGeom>
        </p:spPr>
        <p:txBody>
          <a:bodyPr lIns="0" tIns="0" rIns="0" bIns="0" anchor="t" anchorCtr="0"/>
          <a:lstStyle>
            <a:lvl1pPr algn="l">
              <a:defRPr sz="8400" b="0" kern="0" spc="0" baseline="0">
                <a:solidFill>
                  <a:schemeClr val="tx2"/>
                </a:solidFill>
              </a:defRPr>
            </a:lvl1pPr>
          </a:lstStyle>
          <a:p>
            <a:r>
              <a:rPr lang="en-US" dirty="0"/>
              <a:t>Presentation Title</a:t>
            </a:r>
            <a:endParaRPr lang="en-ZA" dirty="0"/>
          </a:p>
        </p:txBody>
      </p:sp>
      <p:sp>
        <p:nvSpPr>
          <p:cNvPr id="7" name="Text Placeholder 6"/>
          <p:cNvSpPr>
            <a:spLocks noGrp="1"/>
          </p:cNvSpPr>
          <p:nvPr>
            <p:ph type="body" sz="quarter" idx="10" hasCustomPrompt="1"/>
          </p:nvPr>
        </p:nvSpPr>
        <p:spPr>
          <a:xfrm>
            <a:off x="857088" y="2161487"/>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Sub-headline</a:t>
            </a:r>
            <a:endParaRPr lang="en-ZA" dirty="0"/>
          </a:p>
        </p:txBody>
      </p:sp>
      <p:sp>
        <p:nvSpPr>
          <p:cNvPr id="8" name="Text Placeholder 6"/>
          <p:cNvSpPr>
            <a:spLocks noGrp="1"/>
          </p:cNvSpPr>
          <p:nvPr>
            <p:ph type="body" sz="quarter" idx="11" hasCustomPrompt="1"/>
          </p:nvPr>
        </p:nvSpPr>
        <p:spPr>
          <a:xfrm>
            <a:off x="857088" y="4238482"/>
            <a:ext cx="6985000" cy="225352"/>
          </a:xfrm>
          <a:prstGeom prst="rect">
            <a:avLst/>
          </a:prstGeom>
        </p:spPr>
        <p:txBody>
          <a:bodyPr lIns="0" tIns="0" rIns="0" bIns="0"/>
          <a:lstStyle>
            <a:lvl1pPr marL="0" indent="0">
              <a:buNone/>
              <a:defRPr sz="1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Name of presenter</a:t>
            </a:r>
            <a:endParaRPr lang="en-ZA" dirty="0"/>
          </a:p>
        </p:txBody>
      </p:sp>
      <p:sp>
        <p:nvSpPr>
          <p:cNvPr id="9" name="Text Placeholder 6"/>
          <p:cNvSpPr>
            <a:spLocks noGrp="1"/>
          </p:cNvSpPr>
          <p:nvPr>
            <p:ph type="body" sz="quarter" idx="12" hasCustomPrompt="1"/>
          </p:nvPr>
        </p:nvSpPr>
        <p:spPr>
          <a:xfrm>
            <a:off x="857088" y="4463834"/>
            <a:ext cx="6985000" cy="225352"/>
          </a:xfrm>
          <a:prstGeom prst="rect">
            <a:avLst/>
          </a:prstGeom>
        </p:spPr>
        <p:txBody>
          <a:bodyPr lIns="0" tIns="0" rIns="0" bIns="0"/>
          <a:lstStyle>
            <a:lvl1pPr marL="0" indent="0">
              <a:buNone/>
              <a:defRPr sz="1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Date</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392" y="4598895"/>
            <a:ext cx="2548979" cy="149262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392" y="4598895"/>
            <a:ext cx="2548979" cy="1492623"/>
          </a:xfrm>
          <a:prstGeom prst="rect">
            <a:avLst/>
          </a:prstGeom>
        </p:spPr>
      </p:pic>
      <p:sp>
        <p:nvSpPr>
          <p:cNvPr id="2" name="fcSlideMaster210.Title slide blueFooter" descr="Internal Use">
            <a:extLst>
              <a:ext uri="{FF2B5EF4-FFF2-40B4-BE49-F238E27FC236}">
                <a16:creationId xmlns:a16="http://schemas.microsoft.com/office/drawing/2014/main" id="{F3C3250E-024A-4A1A-BBB8-3F73DE94CD9A}"/>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Title slide blueHeader" descr=" ">
            <a:extLst>
              <a:ext uri="{FF2B5EF4-FFF2-40B4-BE49-F238E27FC236}">
                <a16:creationId xmlns:a16="http://schemas.microsoft.com/office/drawing/2014/main" id="{434034F6-C954-48FB-9535-6FCFF571D4E3}"/>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tx2"/>
        </a:solidFill>
        <a:effectLst/>
      </p:bgPr>
    </p:bg>
    <p:spTree>
      <p:nvGrpSpPr>
        <p:cNvPr id="1" name=""/>
        <p:cNvGrpSpPr/>
        <p:nvPr/>
      </p:nvGrpSpPr>
      <p:grpSpPr>
        <a:xfrm>
          <a:off x="0" y="0"/>
          <a:ext cx="0" cy="0"/>
          <a:chOff x="0" y="0"/>
          <a:chExt cx="0" cy="0"/>
        </a:xfrm>
      </p:grpSpPr>
      <p:sp>
        <p:nvSpPr>
          <p:cNvPr id="10" name="Title 4"/>
          <p:cNvSpPr>
            <a:spLocks noGrp="1"/>
          </p:cNvSpPr>
          <p:nvPr>
            <p:ph type="title" hasCustomPrompt="1"/>
          </p:nvPr>
        </p:nvSpPr>
        <p:spPr>
          <a:xfrm>
            <a:off x="826608" y="647999"/>
            <a:ext cx="8455739" cy="1247496"/>
          </a:xfrm>
          <a:prstGeom prst="rect">
            <a:avLst/>
          </a:prstGeom>
        </p:spPr>
        <p:txBody>
          <a:bodyPr lIns="0" tIns="0" rIns="0" bIns="0" anchor="t" anchorCtr="0"/>
          <a:lstStyle>
            <a:lvl1pPr algn="l">
              <a:defRPr sz="8400" b="0" kern="0" spc="0" baseline="0">
                <a:solidFill>
                  <a:srgbClr val="0083C2"/>
                </a:solidFill>
              </a:defRPr>
            </a:lvl1pPr>
          </a:lstStyle>
          <a:p>
            <a:r>
              <a:rPr lang="en-US" dirty="0"/>
              <a:t>Presentation Title</a:t>
            </a:r>
            <a:endParaRPr lang="en-ZA" dirty="0"/>
          </a:p>
        </p:txBody>
      </p:sp>
      <p:sp>
        <p:nvSpPr>
          <p:cNvPr id="11" name="Text Placeholder 6"/>
          <p:cNvSpPr>
            <a:spLocks noGrp="1"/>
          </p:cNvSpPr>
          <p:nvPr>
            <p:ph type="body" sz="quarter" idx="10" hasCustomPrompt="1"/>
          </p:nvPr>
        </p:nvSpPr>
        <p:spPr>
          <a:xfrm>
            <a:off x="857088" y="2161487"/>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2" name="Text Placeholder 6"/>
          <p:cNvSpPr>
            <a:spLocks noGrp="1"/>
          </p:cNvSpPr>
          <p:nvPr>
            <p:ph type="body" sz="quarter" idx="11" hasCustomPrompt="1"/>
          </p:nvPr>
        </p:nvSpPr>
        <p:spPr>
          <a:xfrm>
            <a:off x="857088" y="4238482"/>
            <a:ext cx="6985000" cy="225352"/>
          </a:xfrm>
          <a:prstGeom prst="rect">
            <a:avLst/>
          </a:prstGeom>
        </p:spPr>
        <p:txBody>
          <a:bodyPr lIns="0" tIns="0" rIns="0" bIns="0"/>
          <a:lstStyle>
            <a:lvl1pPr marL="0" indent="0">
              <a:buNone/>
              <a:defRPr sz="1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Name of presenter</a:t>
            </a:r>
            <a:endParaRPr lang="en-ZA" dirty="0"/>
          </a:p>
        </p:txBody>
      </p:sp>
      <p:sp>
        <p:nvSpPr>
          <p:cNvPr id="13" name="Text Placeholder 6"/>
          <p:cNvSpPr>
            <a:spLocks noGrp="1"/>
          </p:cNvSpPr>
          <p:nvPr>
            <p:ph type="body" sz="quarter" idx="12" hasCustomPrompt="1"/>
          </p:nvPr>
        </p:nvSpPr>
        <p:spPr>
          <a:xfrm>
            <a:off x="857088" y="4463834"/>
            <a:ext cx="6985000" cy="225352"/>
          </a:xfrm>
          <a:prstGeom prst="rect">
            <a:avLst/>
          </a:prstGeom>
        </p:spPr>
        <p:txBody>
          <a:bodyPr lIns="0" tIns="0" rIns="0" bIns="0"/>
          <a:lstStyle>
            <a:lvl1pPr marL="0" indent="0">
              <a:buNone/>
              <a:defRPr sz="1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Date</a:t>
            </a:r>
            <a:endParaRPr lang="en-ZA"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392" y="4598895"/>
            <a:ext cx="2548978" cy="1492623"/>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392" y="4598895"/>
            <a:ext cx="2548978" cy="1492623"/>
          </a:xfrm>
          <a:prstGeom prst="rect">
            <a:avLst/>
          </a:prstGeom>
        </p:spPr>
      </p:pic>
      <p:sp>
        <p:nvSpPr>
          <p:cNvPr id="2" name="fcSlideMaster210.Title slide whiteFooter" descr="Internal Use">
            <a:extLst>
              <a:ext uri="{FF2B5EF4-FFF2-40B4-BE49-F238E27FC236}">
                <a16:creationId xmlns:a16="http://schemas.microsoft.com/office/drawing/2014/main" id="{64EFD7B9-1587-4D03-B674-A32D4F916B32}"/>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Title slide whiteHeader" descr=" ">
            <a:extLst>
              <a:ext uri="{FF2B5EF4-FFF2-40B4-BE49-F238E27FC236}">
                <a16:creationId xmlns:a16="http://schemas.microsoft.com/office/drawing/2014/main" id="{5FC4DAA3-CD00-4D84-B595-E949068620B7}"/>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slide image">
    <p:bg>
      <p:bgRef idx="1001">
        <a:schemeClr val="bg2"/>
      </p:bgRef>
    </p:bg>
    <p:spTree>
      <p:nvGrpSpPr>
        <p:cNvPr id="1" name=""/>
        <p:cNvGrpSpPr/>
        <p:nvPr/>
      </p:nvGrpSpPr>
      <p:grpSpPr>
        <a:xfrm>
          <a:off x="0" y="0"/>
          <a:ext cx="0" cy="0"/>
          <a:chOff x="0" y="0"/>
          <a:chExt cx="0" cy="0"/>
        </a:xfrm>
      </p:grpSpPr>
      <p:sp>
        <p:nvSpPr>
          <p:cNvPr id="8" name="Title 4"/>
          <p:cNvSpPr>
            <a:spLocks noGrp="1"/>
          </p:cNvSpPr>
          <p:nvPr>
            <p:ph type="title" hasCustomPrompt="1"/>
          </p:nvPr>
        </p:nvSpPr>
        <p:spPr>
          <a:xfrm>
            <a:off x="826608" y="647999"/>
            <a:ext cx="8455739" cy="1247496"/>
          </a:xfrm>
          <a:prstGeom prst="rect">
            <a:avLst/>
          </a:prstGeom>
        </p:spPr>
        <p:txBody>
          <a:bodyPr lIns="0" tIns="0" rIns="0" bIns="0" anchor="t" anchorCtr="0"/>
          <a:lstStyle>
            <a:lvl1pPr algn="l">
              <a:defRPr sz="8400" b="0" kern="0" spc="0" baseline="0">
                <a:solidFill>
                  <a:schemeClr val="tx2"/>
                </a:solidFill>
              </a:defRPr>
            </a:lvl1pPr>
          </a:lstStyle>
          <a:p>
            <a:r>
              <a:rPr lang="en-US" dirty="0"/>
              <a:t>Section Headline</a:t>
            </a:r>
            <a:endParaRPr lang="en-ZA" dirty="0"/>
          </a:p>
        </p:txBody>
      </p:sp>
      <p:sp>
        <p:nvSpPr>
          <p:cNvPr id="9" name="Text Placeholder 6"/>
          <p:cNvSpPr>
            <a:spLocks noGrp="1"/>
          </p:cNvSpPr>
          <p:nvPr>
            <p:ph type="body" sz="quarter" idx="10" hasCustomPrompt="1"/>
          </p:nvPr>
        </p:nvSpPr>
        <p:spPr>
          <a:xfrm>
            <a:off x="857088" y="2161487"/>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Sub-headline</a:t>
            </a:r>
            <a:endParaRPr lang="en-ZA"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392" y="4598895"/>
            <a:ext cx="2548979" cy="1492623"/>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392" y="4598895"/>
            <a:ext cx="2548979" cy="1492623"/>
          </a:xfrm>
          <a:prstGeom prst="rect">
            <a:avLst/>
          </a:prstGeom>
        </p:spPr>
      </p:pic>
      <p:sp>
        <p:nvSpPr>
          <p:cNvPr id="2" name="fcSlideMaster210.Title slide imageFooter" descr="Internal Use">
            <a:extLst>
              <a:ext uri="{FF2B5EF4-FFF2-40B4-BE49-F238E27FC236}">
                <a16:creationId xmlns:a16="http://schemas.microsoft.com/office/drawing/2014/main" id="{3927A9A3-E771-4A76-B6A5-2F8866D9CE23}"/>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Title slide imageHeader" descr=" ">
            <a:extLst>
              <a:ext uri="{FF2B5EF4-FFF2-40B4-BE49-F238E27FC236}">
                <a16:creationId xmlns:a16="http://schemas.microsoft.com/office/drawing/2014/main" id="{5887801D-1A71-4098-A203-D33AE5BA4AD2}"/>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oter only">
    <p:bg>
      <p:bgPr>
        <a:solidFill>
          <a:schemeClr val="tx2"/>
        </a:solidFill>
        <a:effectLst/>
      </p:bgPr>
    </p:bg>
    <p:spTree>
      <p:nvGrpSpPr>
        <p:cNvPr id="1" name=""/>
        <p:cNvGrpSpPr/>
        <p:nvPr/>
      </p:nvGrpSpPr>
      <p:grpSpPr>
        <a:xfrm>
          <a:off x="0" y="0"/>
          <a:ext cx="0" cy="0"/>
          <a:chOff x="0" y="0"/>
          <a:chExt cx="0" cy="0"/>
        </a:xfrm>
      </p:grpSpPr>
      <p:pic>
        <p:nvPicPr>
          <p:cNvPr id="15" name="Picture Placeholder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4"/>
          <p:cNvSpPr>
            <a:spLocks noGrp="1"/>
          </p:cNvSpPr>
          <p:nvPr>
            <p:ph type="title" hasCustomPrompt="1"/>
          </p:nvPr>
        </p:nvSpPr>
        <p:spPr>
          <a:xfrm>
            <a:off x="826608" y="647999"/>
            <a:ext cx="8455739" cy="1247496"/>
          </a:xfrm>
          <a:prstGeom prst="rect">
            <a:avLst/>
          </a:prstGeom>
        </p:spPr>
        <p:txBody>
          <a:bodyPr lIns="0" tIns="0" rIns="0" bIns="0" anchor="t" anchorCtr="0"/>
          <a:lstStyle>
            <a:lvl1pPr algn="l">
              <a:defRPr sz="8400" b="0" kern="0" spc="0" baseline="0">
                <a:solidFill>
                  <a:srgbClr val="0083C2"/>
                </a:solidFill>
              </a:defRPr>
            </a:lvl1pPr>
          </a:lstStyle>
          <a:p>
            <a:r>
              <a:rPr lang="en-US" dirty="0"/>
              <a:t>Section Headline</a:t>
            </a:r>
            <a:endParaRPr lang="en-ZA" dirty="0"/>
          </a:p>
        </p:txBody>
      </p:sp>
      <p:sp>
        <p:nvSpPr>
          <p:cNvPr id="9" name="Text Placeholder 6"/>
          <p:cNvSpPr>
            <a:spLocks noGrp="1"/>
          </p:cNvSpPr>
          <p:nvPr>
            <p:ph type="body" sz="quarter" idx="10" hasCustomPrompt="1"/>
          </p:nvPr>
        </p:nvSpPr>
        <p:spPr>
          <a:xfrm>
            <a:off x="857088" y="2161487"/>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392" y="4598895"/>
            <a:ext cx="2548978" cy="1492623"/>
          </a:xfrm>
          <a:prstGeom prst="rect">
            <a:avLst/>
          </a:prstGeom>
        </p:spPr>
      </p:pic>
      <p:pic>
        <p:nvPicPr>
          <p:cNvPr id="6" name="Picture Placeholder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392" y="4598895"/>
            <a:ext cx="2548978" cy="1492623"/>
          </a:xfrm>
          <a:prstGeom prst="rect">
            <a:avLst/>
          </a:prstGeom>
        </p:spPr>
      </p:pic>
      <p:sp>
        <p:nvSpPr>
          <p:cNvPr id="2" name="fcSlideMaster210.Footer onlyFooter" descr="Internal Use">
            <a:extLst>
              <a:ext uri="{FF2B5EF4-FFF2-40B4-BE49-F238E27FC236}">
                <a16:creationId xmlns:a16="http://schemas.microsoft.com/office/drawing/2014/main" id="{2C8069A1-F5B9-46A8-8C0A-56D170B7CF62}"/>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Footer onlyHeader" descr=" ">
            <a:extLst>
              <a:ext uri="{FF2B5EF4-FFF2-40B4-BE49-F238E27FC236}">
                <a16:creationId xmlns:a16="http://schemas.microsoft.com/office/drawing/2014/main" id="{83F9A798-CFC6-449D-A77E-6D1E517FB80E}"/>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338928" y="1180605"/>
            <a:ext cx="11438544" cy="4988547"/>
          </a:xfrm>
          <a:prstGeom prst="rect">
            <a:avLst/>
          </a:prstGeom>
          <a:solidFill>
            <a:srgbClr val="008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p:cNvSpPr>
            <a:spLocks noGrp="1"/>
          </p:cNvSpPr>
          <p:nvPr>
            <p:ph type="body" sz="quarter" idx="12" hasCustomPrompt="1"/>
          </p:nvPr>
        </p:nvSpPr>
        <p:spPr>
          <a:xfrm>
            <a:off x="2618797" y="3028553"/>
            <a:ext cx="6985000" cy="400447"/>
          </a:xfrm>
          <a:prstGeom prst="rect">
            <a:avLst/>
          </a:prstGeom>
        </p:spPr>
        <p:txBody>
          <a:bodyPr lIns="0" tIns="0" rIns="0" bIns="0"/>
          <a:lstStyle>
            <a:lvl1pPr marL="0" indent="0" algn="ctr">
              <a:buNone/>
              <a:defRPr sz="1800" baseline="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When you need slides that give</a:t>
            </a:r>
          </a:p>
          <a:p>
            <a:pPr lvl="0"/>
            <a:r>
              <a:rPr lang="en-US" dirty="0"/>
              <a:t>Images sufficient space</a:t>
            </a:r>
            <a:endParaRPr lang="en-ZA" dirty="0"/>
          </a:p>
        </p:txBody>
      </p:sp>
      <p:sp>
        <p:nvSpPr>
          <p:cNvPr id="16"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7"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6" name="Rectangle 5"/>
          <p:cNvSpPr/>
          <p:nvPr/>
        </p:nvSpPr>
        <p:spPr>
          <a:xfrm>
            <a:off x="338928" y="1180605"/>
            <a:ext cx="11438544" cy="4988547"/>
          </a:xfrm>
          <a:prstGeom prst="rect">
            <a:avLst/>
          </a:prstGeom>
          <a:solidFill>
            <a:srgbClr val="008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cSlideMaster210.TitleFooter" descr="Internal Use">
            <a:extLst>
              <a:ext uri="{FF2B5EF4-FFF2-40B4-BE49-F238E27FC236}">
                <a16:creationId xmlns:a16="http://schemas.microsoft.com/office/drawing/2014/main" id="{62EF6F57-3E8C-49D4-9862-7E7C9A237E4F}"/>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TitleHeader" descr=" ">
            <a:extLst>
              <a:ext uri="{FF2B5EF4-FFF2-40B4-BE49-F238E27FC236}">
                <a16:creationId xmlns:a16="http://schemas.microsoft.com/office/drawing/2014/main" id="{C881AE6F-A849-46DE-BF87-696FDC75F598}"/>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and subtitle">
    <p:bg>
      <p:bgPr>
        <a:solidFill>
          <a:schemeClr val="tx2"/>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5"/>
          </p:nvPr>
        </p:nvSpPr>
        <p:spPr>
          <a:xfrm>
            <a:off x="338928" y="1499553"/>
            <a:ext cx="11421533" cy="4324350"/>
          </a:xfrm>
          <a:prstGeom prst="rect">
            <a:avLst/>
          </a:prstGeom>
        </p:spPr>
        <p:txBody>
          <a:bodyPr/>
          <a:lstStyle>
            <a:lvl1pPr>
              <a:defRPr sz="1800" baseline="0">
                <a:solidFill>
                  <a:srgbClr val="0083C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4"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7"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8"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7"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9"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2" name="fcSlideMaster210.Title and subtitleFooter" descr="Internal Use">
            <a:extLst>
              <a:ext uri="{FF2B5EF4-FFF2-40B4-BE49-F238E27FC236}">
                <a16:creationId xmlns:a16="http://schemas.microsoft.com/office/drawing/2014/main" id="{9D040236-37EA-43CE-9311-26E06F0E2E54}"/>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Title and subtitleHeader" descr=" ">
            <a:extLst>
              <a:ext uri="{FF2B5EF4-FFF2-40B4-BE49-F238E27FC236}">
                <a16:creationId xmlns:a16="http://schemas.microsoft.com/office/drawing/2014/main" id="{2D2ADC80-B951-4E36-8308-94856B30B336}"/>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2_Title and subtitle">
    <p:bg>
      <p:bgPr>
        <a:solidFill>
          <a:schemeClr val="tx2"/>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5"/>
          </p:nvPr>
        </p:nvSpPr>
        <p:spPr>
          <a:xfrm>
            <a:off x="338928" y="1499553"/>
            <a:ext cx="11421533" cy="4324350"/>
          </a:xfrm>
          <a:prstGeom prst="rect">
            <a:avLst/>
          </a:prstGeom>
        </p:spPr>
        <p:txBody>
          <a:bodyPr/>
          <a:lstStyle>
            <a:lvl1pPr>
              <a:defRPr sz="1800" baseline="0">
                <a:solidFill>
                  <a:srgbClr val="0083C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4"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7"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8"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9"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0"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2" name="fcSlideMaster210.2_Title and subtitleFooter" descr="Internal Use">
            <a:extLst>
              <a:ext uri="{FF2B5EF4-FFF2-40B4-BE49-F238E27FC236}">
                <a16:creationId xmlns:a16="http://schemas.microsoft.com/office/drawing/2014/main" id="{34AABD96-CC1C-41FC-979A-AFE51690FCAF}"/>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2_Title and subtitleHeader" descr=" ">
            <a:extLst>
              <a:ext uri="{FF2B5EF4-FFF2-40B4-BE49-F238E27FC236}">
                <a16:creationId xmlns:a16="http://schemas.microsoft.com/office/drawing/2014/main" id="{2BA7D537-FEE0-4E2C-9B3D-DF240EED65D7}"/>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ubtitle &amp; content">
    <p:bg>
      <p:bgPr>
        <a:solidFill>
          <a:schemeClr val="tx2"/>
        </a:solidFill>
        <a:effectLst/>
      </p:bgPr>
    </p:bg>
    <p:spTree>
      <p:nvGrpSpPr>
        <p:cNvPr id="1" name=""/>
        <p:cNvGrpSpPr/>
        <p:nvPr/>
      </p:nvGrpSpPr>
      <p:grpSpPr>
        <a:xfrm>
          <a:off x="0" y="0"/>
          <a:ext cx="0" cy="0"/>
          <a:chOff x="0" y="0"/>
          <a:chExt cx="0" cy="0"/>
        </a:xfrm>
      </p:grpSpPr>
      <p:sp>
        <p:nvSpPr>
          <p:cNvPr id="39" name="Picture Placeholder 5"/>
          <p:cNvSpPr>
            <a:spLocks noGrp="1"/>
          </p:cNvSpPr>
          <p:nvPr>
            <p:ph type="pic" sz="quarter" idx="14" hasCustomPrompt="1"/>
          </p:nvPr>
        </p:nvSpPr>
        <p:spPr>
          <a:xfrm>
            <a:off x="338928" y="1610551"/>
            <a:ext cx="2380929" cy="203485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3" name="Picture Placeholder 5"/>
          <p:cNvSpPr>
            <a:spLocks noGrp="1"/>
          </p:cNvSpPr>
          <p:nvPr>
            <p:ph type="pic" sz="quarter" idx="18" hasCustomPrompt="1"/>
          </p:nvPr>
        </p:nvSpPr>
        <p:spPr>
          <a:xfrm>
            <a:off x="5535870" y="1610551"/>
            <a:ext cx="6241602" cy="421236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2" name="Rectangle 21"/>
          <p:cNvSpPr/>
          <p:nvPr/>
        </p:nvSpPr>
        <p:spPr>
          <a:xfrm>
            <a:off x="6101882" y="3379248"/>
            <a:ext cx="5391465"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Rectangle 22"/>
          <p:cNvSpPr/>
          <p:nvPr/>
        </p:nvSpPr>
        <p:spPr>
          <a:xfrm>
            <a:off x="8742878" y="1160300"/>
            <a:ext cx="44353" cy="4482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23"/>
          <p:cNvSpPr/>
          <p:nvPr/>
        </p:nvSpPr>
        <p:spPr>
          <a:xfrm>
            <a:off x="8738031" y="1160300"/>
            <a:ext cx="44353" cy="4482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9"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20"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21"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25"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6" name="Picture Placeholder 5"/>
          <p:cNvSpPr>
            <a:spLocks noGrp="1"/>
          </p:cNvSpPr>
          <p:nvPr>
            <p:ph type="pic" sz="quarter" idx="19" hasCustomPrompt="1"/>
          </p:nvPr>
        </p:nvSpPr>
        <p:spPr>
          <a:xfrm>
            <a:off x="2937399" y="1610551"/>
            <a:ext cx="2380929" cy="203485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7" name="Picture Placeholder 5"/>
          <p:cNvSpPr>
            <a:spLocks noGrp="1"/>
          </p:cNvSpPr>
          <p:nvPr>
            <p:ph type="pic" sz="quarter" idx="20" hasCustomPrompt="1"/>
          </p:nvPr>
        </p:nvSpPr>
        <p:spPr>
          <a:xfrm>
            <a:off x="338928" y="3788057"/>
            <a:ext cx="2380929" cy="203485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8" name="Picture Placeholder 5"/>
          <p:cNvSpPr>
            <a:spLocks noGrp="1"/>
          </p:cNvSpPr>
          <p:nvPr>
            <p:ph type="pic" sz="quarter" idx="21" hasCustomPrompt="1"/>
          </p:nvPr>
        </p:nvSpPr>
        <p:spPr>
          <a:xfrm>
            <a:off x="2937399" y="3788057"/>
            <a:ext cx="2380929" cy="203485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Rectangle 15"/>
          <p:cNvSpPr/>
          <p:nvPr/>
        </p:nvSpPr>
        <p:spPr>
          <a:xfrm>
            <a:off x="6101882" y="3379248"/>
            <a:ext cx="5391465"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8742878" y="1160300"/>
            <a:ext cx="44353" cy="4482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p:cNvSpPr/>
          <p:nvPr/>
        </p:nvSpPr>
        <p:spPr>
          <a:xfrm>
            <a:off x="8738031" y="1160300"/>
            <a:ext cx="44353" cy="4482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30"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31"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2" name="fcSlideMaster210.Title, subtitle &amp; contentFooter" descr="Internal Use">
            <a:extLst>
              <a:ext uri="{FF2B5EF4-FFF2-40B4-BE49-F238E27FC236}">
                <a16:creationId xmlns:a16="http://schemas.microsoft.com/office/drawing/2014/main" id="{2356CF98-E6DD-4B6E-8ACD-56C24038A812}"/>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Title, subtitle &amp; contentHeader" descr=" ">
            <a:extLst>
              <a:ext uri="{FF2B5EF4-FFF2-40B4-BE49-F238E27FC236}">
                <a16:creationId xmlns:a16="http://schemas.microsoft.com/office/drawing/2014/main" id="{8BF31540-E482-4CBF-BE93-2B31AFD1E547}"/>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ooter only">
    <p:bg>
      <p:bgPr>
        <a:solidFill>
          <a:schemeClr val="tx2"/>
        </a:solidFill>
        <a:effectLst/>
      </p:bgPr>
    </p:bg>
    <p:spTree>
      <p:nvGrpSpPr>
        <p:cNvPr id="1" name=""/>
        <p:cNvGrpSpPr/>
        <p:nvPr/>
      </p:nvGrpSpPr>
      <p:grpSpPr>
        <a:xfrm>
          <a:off x="0" y="0"/>
          <a:ext cx="0" cy="0"/>
          <a:chOff x="0" y="0"/>
          <a:chExt cx="0" cy="0"/>
        </a:xfrm>
      </p:grpSpPr>
      <p:pic>
        <p:nvPicPr>
          <p:cNvPr id="15" name="Picture Placeholder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4"/>
          <p:cNvSpPr>
            <a:spLocks noGrp="1"/>
          </p:cNvSpPr>
          <p:nvPr>
            <p:ph type="title" hasCustomPrompt="1"/>
          </p:nvPr>
        </p:nvSpPr>
        <p:spPr>
          <a:xfrm>
            <a:off x="826608" y="647999"/>
            <a:ext cx="8455739" cy="1247496"/>
          </a:xfrm>
          <a:prstGeom prst="rect">
            <a:avLst/>
          </a:prstGeom>
        </p:spPr>
        <p:txBody>
          <a:bodyPr lIns="0" tIns="0" rIns="0" bIns="0" anchor="t" anchorCtr="0"/>
          <a:lstStyle>
            <a:lvl1pPr algn="l">
              <a:defRPr sz="8400" b="0" kern="0" spc="0" baseline="0">
                <a:solidFill>
                  <a:srgbClr val="0083C2"/>
                </a:solidFill>
              </a:defRPr>
            </a:lvl1pPr>
          </a:lstStyle>
          <a:p>
            <a:r>
              <a:rPr lang="en-US" dirty="0"/>
              <a:t>Section Headline</a:t>
            </a:r>
            <a:endParaRPr lang="en-ZA" dirty="0"/>
          </a:p>
        </p:txBody>
      </p:sp>
      <p:sp>
        <p:nvSpPr>
          <p:cNvPr id="9" name="Text Placeholder 6"/>
          <p:cNvSpPr>
            <a:spLocks noGrp="1"/>
          </p:cNvSpPr>
          <p:nvPr>
            <p:ph type="body" sz="quarter" idx="10" hasCustomPrompt="1"/>
          </p:nvPr>
        </p:nvSpPr>
        <p:spPr>
          <a:xfrm>
            <a:off x="857088" y="2161487"/>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392" y="4598895"/>
            <a:ext cx="2548978" cy="1492623"/>
          </a:xfrm>
          <a:prstGeom prst="rect">
            <a:avLst/>
          </a:prstGeom>
        </p:spPr>
      </p:pic>
      <p:pic>
        <p:nvPicPr>
          <p:cNvPr id="6" name="Picture Placeholder 10"/>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71392" y="4598895"/>
            <a:ext cx="2548978" cy="1492623"/>
          </a:xfrm>
          <a:prstGeom prst="rect">
            <a:avLst/>
          </a:prstGeom>
        </p:spPr>
      </p:pic>
      <p:sp>
        <p:nvSpPr>
          <p:cNvPr id="2" name="fcSlideMaster.Footer onlyFooter" descr="Internal Use">
            <a:extLst>
              <a:ext uri="{FF2B5EF4-FFF2-40B4-BE49-F238E27FC236}">
                <a16:creationId xmlns:a16="http://schemas.microsoft.com/office/drawing/2014/main" id="{BB52BC98-191A-4BB9-A4C1-15A0091E8B44}"/>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Footer onlyHeader" descr=" ">
            <a:extLst>
              <a:ext uri="{FF2B5EF4-FFF2-40B4-BE49-F238E27FC236}">
                <a16:creationId xmlns:a16="http://schemas.microsoft.com/office/drawing/2014/main" id="{20F43F0B-8A12-47AF-B686-E29F441B5472}"/>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One picture">
    <p:bg>
      <p:bgPr>
        <a:solidFill>
          <a:schemeClr val="tx2"/>
        </a:solidFill>
        <a:effectLst/>
      </p:bgPr>
    </p:bg>
    <p:spTree>
      <p:nvGrpSpPr>
        <p:cNvPr id="1" name=""/>
        <p:cNvGrpSpPr/>
        <p:nvPr/>
      </p:nvGrpSpPr>
      <p:grpSpPr>
        <a:xfrm>
          <a:off x="0" y="0"/>
          <a:ext cx="0" cy="0"/>
          <a:chOff x="0" y="0"/>
          <a:chExt cx="0" cy="0"/>
        </a:xfrm>
      </p:grpSpPr>
      <p:sp>
        <p:nvSpPr>
          <p:cNvPr id="19" name="Picture Placeholder 5"/>
          <p:cNvSpPr>
            <a:spLocks noGrp="1"/>
          </p:cNvSpPr>
          <p:nvPr>
            <p:ph type="pic" sz="quarter" idx="18" hasCustomPrompt="1"/>
          </p:nvPr>
        </p:nvSpPr>
        <p:spPr>
          <a:xfrm>
            <a:off x="6022230" y="1769292"/>
            <a:ext cx="5645514" cy="3619536"/>
          </a:xfrm>
          <a:prstGeom prst="rect">
            <a:avLst/>
          </a:prstGeom>
          <a:noFill/>
          <a:ln>
            <a:noFill/>
          </a:ln>
        </p:spPr>
        <p:txBody>
          <a:bodyPr anchor="t"/>
          <a:lstStyle>
            <a:lvl1pPr marL="0" indent="0" algn="l">
              <a:buNone/>
              <a:defRPr sz="1400">
                <a:solidFill>
                  <a:schemeClr val="bg2"/>
                </a:solidFill>
                <a:latin typeface="+mn-lt"/>
              </a:defRPr>
            </a:lvl1pPr>
          </a:lstStyle>
          <a:p>
            <a:r>
              <a:rPr lang="en-ZA" dirty="0"/>
              <a:t>Add picture</a:t>
            </a:r>
          </a:p>
        </p:txBody>
      </p:sp>
      <p:sp>
        <p:nvSpPr>
          <p:cNvPr id="21" name="Text Placeholder 20"/>
          <p:cNvSpPr>
            <a:spLocks noGrp="1"/>
          </p:cNvSpPr>
          <p:nvPr>
            <p:ph type="body" sz="quarter" idx="19" hasCustomPrompt="1"/>
          </p:nvPr>
        </p:nvSpPr>
        <p:spPr>
          <a:xfrm>
            <a:off x="338928" y="1769328"/>
            <a:ext cx="5457825" cy="3619500"/>
          </a:xfrm>
          <a:prstGeom prst="rect">
            <a:avLst/>
          </a:prstGeom>
        </p:spPr>
        <p:txBody>
          <a:bodyPr/>
          <a:lstStyle>
            <a:lvl1pPr>
              <a:defRPr sz="1200" baseline="0">
                <a:solidFill>
                  <a:srgbClr val="0083C2"/>
                </a:solidFill>
              </a:defRPr>
            </a:lvl1pPr>
          </a:lstStyle>
          <a:p>
            <a:r>
              <a:rPr lang="en-US" dirty="0">
                <a:solidFill>
                  <a:srgbClr val="0097CD"/>
                </a:solidFill>
                <a:effectLst/>
                <a:latin typeface="Helvetica" charset="0"/>
              </a:rPr>
              <a:t>Is </a:t>
            </a:r>
            <a:r>
              <a:rPr lang="en-US" dirty="0" err="1">
                <a:solidFill>
                  <a:srgbClr val="0097CD"/>
                </a:solidFill>
                <a:effectLst/>
                <a:latin typeface="Helvetica" charset="0"/>
              </a:rPr>
              <a:t>enis</a:t>
            </a:r>
            <a:r>
              <a:rPr lang="en-US" dirty="0">
                <a:solidFill>
                  <a:srgbClr val="0097CD"/>
                </a:solidFill>
                <a:effectLst/>
                <a:latin typeface="Helvetica" charset="0"/>
              </a:rPr>
              <a:t> dis </a:t>
            </a:r>
            <a:r>
              <a:rPr lang="en-US" dirty="0" err="1">
                <a:solidFill>
                  <a:srgbClr val="0097CD"/>
                </a:solidFill>
                <a:effectLst/>
                <a:latin typeface="Helvetica" charset="0"/>
              </a:rPr>
              <a:t>eiume</a:t>
            </a:r>
            <a:r>
              <a:rPr lang="en-US" dirty="0">
                <a:solidFill>
                  <a:srgbClr val="0097CD"/>
                </a:solidFill>
                <a:effectLst/>
                <a:latin typeface="Helvetica" charset="0"/>
              </a:rPr>
              <a:t> et </a:t>
            </a:r>
            <a:r>
              <a:rPr lang="en-US" dirty="0" err="1">
                <a:solidFill>
                  <a:srgbClr val="0097CD"/>
                </a:solidFill>
                <a:effectLst/>
                <a:latin typeface="Helvetica" charset="0"/>
              </a:rPr>
              <a:t>aut</a:t>
            </a:r>
            <a:r>
              <a:rPr lang="en-US" dirty="0">
                <a:solidFill>
                  <a:srgbClr val="0097CD"/>
                </a:solidFill>
                <a:effectLst/>
                <a:latin typeface="Helvetica" charset="0"/>
              </a:rPr>
              <a:t> </a:t>
            </a:r>
            <a:r>
              <a:rPr lang="en-US" dirty="0" err="1">
                <a:solidFill>
                  <a:srgbClr val="0097CD"/>
                </a:solidFill>
                <a:effectLst/>
                <a:latin typeface="Helvetica" charset="0"/>
              </a:rPr>
              <a:t>aboribu</a:t>
            </a:r>
            <a:r>
              <a:rPr lang="en-US" dirty="0">
                <a:solidFill>
                  <a:srgbClr val="0097CD"/>
                </a:solidFill>
                <a:effectLst/>
                <a:latin typeface="Helvetica" charset="0"/>
              </a:rPr>
              <a:t> </a:t>
            </a:r>
            <a:r>
              <a:rPr lang="en-US" dirty="0" err="1">
                <a:solidFill>
                  <a:srgbClr val="0097CD"/>
                </a:solidFill>
                <a:effectLst/>
                <a:latin typeface="Helvetica" charset="0"/>
              </a:rPr>
              <a:t>scimint</a:t>
            </a:r>
            <a:r>
              <a:rPr lang="en-US" dirty="0">
                <a:solidFill>
                  <a:srgbClr val="0097CD"/>
                </a:solidFill>
                <a:effectLst/>
                <a:latin typeface="Helvetica" charset="0"/>
              </a:rPr>
              <a:t> </a:t>
            </a:r>
            <a:r>
              <a:rPr lang="en-US" dirty="0" err="1">
                <a:solidFill>
                  <a:srgbClr val="0097CD"/>
                </a:solidFill>
                <a:effectLst/>
                <a:latin typeface="Helvetica" charset="0"/>
              </a:rPr>
              <a:t>earum</a:t>
            </a:r>
            <a:r>
              <a:rPr lang="en-US" dirty="0">
                <a:solidFill>
                  <a:srgbClr val="0097CD"/>
                </a:solidFill>
                <a:effectLst/>
                <a:latin typeface="Helvetica" charset="0"/>
              </a:rPr>
              <a:t> </a:t>
            </a:r>
            <a:r>
              <a:rPr lang="en-US" dirty="0" err="1">
                <a:solidFill>
                  <a:srgbClr val="0097CD"/>
                </a:solidFill>
                <a:effectLst/>
                <a:latin typeface="Helvetica" charset="0"/>
              </a:rPr>
              <a:t>fugiam</a:t>
            </a:r>
            <a:br>
              <a:rPr lang="en-US" dirty="0">
                <a:solidFill>
                  <a:srgbClr val="0097CD"/>
                </a:solidFill>
                <a:effectLst/>
                <a:latin typeface="Helvetica" charset="0"/>
              </a:rPr>
            </a:br>
            <a:r>
              <a:rPr lang="en-US" dirty="0" err="1">
                <a:solidFill>
                  <a:srgbClr val="0097CD"/>
                </a:solidFill>
                <a:effectLst/>
                <a:latin typeface="Helvetica" charset="0"/>
              </a:rPr>
              <a:t>conem</a:t>
            </a:r>
            <a:r>
              <a:rPr lang="en-US" dirty="0">
                <a:solidFill>
                  <a:srgbClr val="0097CD"/>
                </a:solidFill>
                <a:effectLst/>
                <a:latin typeface="Helvetica" charset="0"/>
              </a:rPr>
              <a:t> </a:t>
            </a:r>
            <a:r>
              <a:rPr lang="en-US" dirty="0" err="1">
                <a:solidFill>
                  <a:srgbClr val="0097CD"/>
                </a:solidFill>
                <a:effectLst/>
                <a:latin typeface="Helvetica" charset="0"/>
              </a:rPr>
              <a:t>inveliqui</a:t>
            </a:r>
            <a:r>
              <a:rPr lang="en-US" dirty="0">
                <a:solidFill>
                  <a:srgbClr val="0097CD"/>
                </a:solidFill>
                <a:effectLst/>
                <a:latin typeface="Helvetica" charset="0"/>
              </a:rPr>
              <a:t> </a:t>
            </a:r>
            <a:r>
              <a:rPr lang="en-US" dirty="0" err="1">
                <a:solidFill>
                  <a:srgbClr val="0097CD"/>
                </a:solidFill>
                <a:effectLst/>
                <a:latin typeface="Helvetica" charset="0"/>
              </a:rPr>
              <a:t>berfersped</a:t>
            </a:r>
            <a:r>
              <a:rPr lang="en-US" dirty="0">
                <a:solidFill>
                  <a:srgbClr val="0097CD"/>
                </a:solidFill>
                <a:effectLst/>
                <a:latin typeface="Helvetica" charset="0"/>
              </a:rPr>
              <a:t> </a:t>
            </a:r>
            <a:r>
              <a:rPr lang="en-US" dirty="0" err="1">
                <a:solidFill>
                  <a:srgbClr val="0097CD"/>
                </a:solidFill>
                <a:effectLst/>
                <a:latin typeface="Helvetica" charset="0"/>
              </a:rPr>
              <a:t>etur</a:t>
            </a:r>
            <a:r>
              <a:rPr lang="en-US" dirty="0">
                <a:solidFill>
                  <a:srgbClr val="0097CD"/>
                </a:solidFill>
                <a:effectLst/>
                <a:latin typeface="Helvetica" charset="0"/>
              </a:rPr>
              <a:t>, </a:t>
            </a:r>
            <a:r>
              <a:rPr lang="en-US" dirty="0" err="1">
                <a:solidFill>
                  <a:srgbClr val="0097CD"/>
                </a:solidFill>
                <a:effectLst/>
                <a:latin typeface="Helvetica" charset="0"/>
              </a:rPr>
              <a:t>iniminciis</a:t>
            </a:r>
            <a:r>
              <a:rPr lang="en-US" dirty="0">
                <a:solidFill>
                  <a:srgbClr val="0097CD"/>
                </a:solidFill>
                <a:effectLst/>
                <a:latin typeface="Helvetica" charset="0"/>
              </a:rPr>
              <a:t> am </a:t>
            </a:r>
            <a:r>
              <a:rPr lang="en-US" dirty="0" err="1">
                <a:solidFill>
                  <a:srgbClr val="0097CD"/>
                </a:solidFill>
                <a:effectLst/>
                <a:latin typeface="Helvetica" charset="0"/>
              </a:rPr>
              <a:t>quisti</a:t>
            </a:r>
            <a:r>
              <a:rPr lang="en-US" dirty="0">
                <a:solidFill>
                  <a:srgbClr val="0097CD"/>
                </a:solidFill>
                <a:effectLst/>
                <a:latin typeface="Helvetica" charset="0"/>
              </a:rPr>
              <a:t> </a:t>
            </a:r>
          </a:p>
          <a:p>
            <a:endParaRPr lang="en-US" dirty="0">
              <a:solidFill>
                <a:srgbClr val="0097CD"/>
              </a:solidFill>
              <a:effectLst/>
              <a:latin typeface="Helvetica" charset="0"/>
            </a:endParaRPr>
          </a:p>
          <a:p>
            <a:r>
              <a:rPr lang="en-US" dirty="0" err="1">
                <a:solidFill>
                  <a:srgbClr val="0097CD"/>
                </a:solidFill>
                <a:effectLst/>
                <a:latin typeface="Helvetica" charset="0"/>
              </a:rPr>
              <a:t>Alicti</a:t>
            </a:r>
            <a:r>
              <a:rPr lang="en-US" dirty="0">
                <a:solidFill>
                  <a:srgbClr val="0097CD"/>
                </a:solidFill>
                <a:effectLst/>
                <a:latin typeface="Helvetica" charset="0"/>
              </a:rPr>
              <a:t> us, </a:t>
            </a:r>
            <a:r>
              <a:rPr lang="en-US" dirty="0" err="1">
                <a:solidFill>
                  <a:srgbClr val="0097CD"/>
                </a:solidFill>
                <a:effectLst/>
                <a:latin typeface="Helvetica" charset="0"/>
              </a:rPr>
              <a:t>omnia</a:t>
            </a:r>
            <a:r>
              <a:rPr lang="en-US" dirty="0">
                <a:solidFill>
                  <a:srgbClr val="0097CD"/>
                </a:solidFill>
                <a:effectLst/>
                <a:latin typeface="Helvetica" charset="0"/>
              </a:rPr>
              <a:t> sit </a:t>
            </a:r>
            <a:r>
              <a:rPr lang="en-US" dirty="0" err="1">
                <a:solidFill>
                  <a:srgbClr val="0097CD"/>
                </a:solidFill>
                <a:effectLst/>
                <a:latin typeface="Helvetica" charset="0"/>
              </a:rPr>
              <a:t>arumque</a:t>
            </a:r>
            <a:r>
              <a:rPr lang="en-US" dirty="0">
                <a:solidFill>
                  <a:srgbClr val="0097CD"/>
                </a:solidFill>
                <a:effectLst/>
                <a:latin typeface="Helvetica" charset="0"/>
              </a:rPr>
              <a:t> </a:t>
            </a:r>
            <a:r>
              <a:rPr lang="en-US" dirty="0" err="1">
                <a:solidFill>
                  <a:srgbClr val="0097CD"/>
                </a:solidFill>
                <a:effectLst/>
                <a:latin typeface="Helvetica" charset="0"/>
              </a:rPr>
              <a:t>nonsequ</a:t>
            </a:r>
            <a:r>
              <a:rPr lang="en-US" dirty="0">
                <a:solidFill>
                  <a:srgbClr val="0097CD"/>
                </a:solidFill>
                <a:effectLst/>
                <a:latin typeface="Helvetica" charset="0"/>
              </a:rPr>
              <a:t> </a:t>
            </a:r>
            <a:r>
              <a:rPr lang="en-US" dirty="0" err="1">
                <a:solidFill>
                  <a:srgbClr val="0097CD"/>
                </a:solidFill>
                <a:effectLst/>
                <a:latin typeface="Helvetica" charset="0"/>
              </a:rPr>
              <a:t>aeptatus</a:t>
            </a:r>
            <a:r>
              <a:rPr lang="en-US" dirty="0">
                <a:solidFill>
                  <a:srgbClr val="0097CD"/>
                </a:solidFill>
                <a:effectLst/>
                <a:latin typeface="Helvetica" charset="0"/>
              </a:rPr>
              <a:t>.</a:t>
            </a:r>
            <a:br>
              <a:rPr lang="en-US" dirty="0">
                <a:solidFill>
                  <a:srgbClr val="0097CD"/>
                </a:solidFill>
                <a:effectLst/>
                <a:latin typeface="Helvetica" charset="0"/>
              </a:rPr>
            </a:br>
            <a:r>
              <a:rPr lang="en-US" dirty="0" err="1">
                <a:solidFill>
                  <a:srgbClr val="0097CD"/>
                </a:solidFill>
                <a:effectLst/>
                <a:latin typeface="Helvetica" charset="0"/>
              </a:rPr>
              <a:t>Igent</a:t>
            </a:r>
            <a:r>
              <a:rPr lang="en-US" dirty="0">
                <a:solidFill>
                  <a:srgbClr val="0097CD"/>
                </a:solidFill>
                <a:effectLst/>
                <a:latin typeface="Helvetica" charset="0"/>
              </a:rPr>
              <a:t> </a:t>
            </a:r>
            <a:r>
              <a:rPr lang="en-US" dirty="0" err="1">
                <a:solidFill>
                  <a:srgbClr val="0097CD"/>
                </a:solidFill>
                <a:effectLst/>
                <a:latin typeface="Helvetica" charset="0"/>
              </a:rPr>
              <a:t>eaquisquo</a:t>
            </a:r>
            <a:r>
              <a:rPr lang="en-US" dirty="0">
                <a:solidFill>
                  <a:srgbClr val="0097CD"/>
                </a:solidFill>
                <a:effectLst/>
                <a:latin typeface="Helvetica" charset="0"/>
              </a:rPr>
              <a:t> is </a:t>
            </a:r>
            <a:r>
              <a:rPr lang="en-US" dirty="0" err="1">
                <a:solidFill>
                  <a:srgbClr val="0097CD"/>
                </a:solidFill>
                <a:effectLst/>
                <a:latin typeface="Helvetica" charset="0"/>
              </a:rPr>
              <a:t>eum</a:t>
            </a:r>
            <a:r>
              <a:rPr lang="en-US" dirty="0">
                <a:solidFill>
                  <a:srgbClr val="0097CD"/>
                </a:solidFill>
                <a:effectLst/>
                <a:latin typeface="Helvetica" charset="0"/>
              </a:rPr>
              <a:t> </a:t>
            </a:r>
            <a:r>
              <a:rPr lang="en-US" dirty="0" err="1">
                <a:solidFill>
                  <a:srgbClr val="0097CD"/>
                </a:solidFill>
                <a:effectLst/>
                <a:latin typeface="Helvetica" charset="0"/>
              </a:rPr>
              <a:t>velecul</a:t>
            </a:r>
            <a:r>
              <a:rPr lang="en-US" dirty="0">
                <a:solidFill>
                  <a:srgbClr val="0097CD"/>
                </a:solidFill>
                <a:effectLst/>
                <a:latin typeface="Helvetica" charset="0"/>
              </a:rPr>
              <a:t> </a:t>
            </a:r>
            <a:r>
              <a:rPr lang="en-US" dirty="0" err="1">
                <a:solidFill>
                  <a:srgbClr val="0097CD"/>
                </a:solidFill>
                <a:effectLst/>
                <a:latin typeface="Helvetica" charset="0"/>
              </a:rPr>
              <a:t>parchic</a:t>
            </a:r>
            <a:r>
              <a:rPr lang="en-US" dirty="0">
                <a:solidFill>
                  <a:srgbClr val="0097CD"/>
                </a:solidFill>
                <a:effectLst/>
                <a:latin typeface="Helvetica" charset="0"/>
              </a:rPr>
              <a:t> </a:t>
            </a:r>
            <a:r>
              <a:rPr lang="en-US" dirty="0" err="1">
                <a:solidFill>
                  <a:srgbClr val="0097CD"/>
                </a:solidFill>
                <a:effectLst/>
                <a:latin typeface="Helvetica" charset="0"/>
              </a:rPr>
              <a:t>tempedi</a:t>
            </a:r>
            <a:endParaRPr lang="en-US" dirty="0">
              <a:solidFill>
                <a:srgbClr val="0097CD"/>
              </a:solidFill>
              <a:effectLst/>
              <a:latin typeface="Helvetica" charset="0"/>
            </a:endParaRPr>
          </a:p>
          <a:p>
            <a:endParaRPr lang="en-US" dirty="0">
              <a:solidFill>
                <a:srgbClr val="0097CD"/>
              </a:solidFill>
              <a:effectLst/>
              <a:latin typeface="Helvetica" charset="0"/>
            </a:endParaRPr>
          </a:p>
          <a:p>
            <a:r>
              <a:rPr lang="en-US" dirty="0" err="1">
                <a:solidFill>
                  <a:srgbClr val="0097CD"/>
                </a:solidFill>
                <a:effectLst/>
                <a:latin typeface="Helvetica" charset="0"/>
              </a:rPr>
              <a:t>aspedi</a:t>
            </a:r>
            <a:r>
              <a:rPr lang="en-US" dirty="0">
                <a:solidFill>
                  <a:srgbClr val="0097CD"/>
                </a:solidFill>
                <a:effectLst/>
                <a:latin typeface="Helvetica" charset="0"/>
              </a:rPr>
              <a:t> </a:t>
            </a:r>
            <a:r>
              <a:rPr lang="en-US" dirty="0" err="1">
                <a:solidFill>
                  <a:srgbClr val="0097CD"/>
                </a:solidFill>
                <a:effectLst/>
                <a:latin typeface="Helvetica" charset="0"/>
              </a:rPr>
              <a:t>corrum</a:t>
            </a:r>
            <a:r>
              <a:rPr lang="en-US" dirty="0">
                <a:solidFill>
                  <a:srgbClr val="0097CD"/>
                </a:solidFill>
                <a:effectLst/>
                <a:latin typeface="Helvetica" charset="0"/>
              </a:rPr>
              <a:t> ex et am </a:t>
            </a:r>
            <a:r>
              <a:rPr lang="en-US" dirty="0" err="1">
                <a:solidFill>
                  <a:srgbClr val="0097CD"/>
                </a:solidFill>
                <a:effectLst/>
                <a:latin typeface="Helvetica" charset="0"/>
              </a:rPr>
              <a:t>faceper</a:t>
            </a:r>
            <a:r>
              <a:rPr lang="en-US" dirty="0">
                <a:solidFill>
                  <a:srgbClr val="0097CD"/>
                </a:solidFill>
                <a:effectLst/>
                <a:latin typeface="Helvetica" charset="0"/>
              </a:rPr>
              <a:t> </a:t>
            </a:r>
            <a:r>
              <a:rPr lang="en-US" dirty="0" err="1">
                <a:solidFill>
                  <a:srgbClr val="0097CD"/>
                </a:solidFill>
                <a:effectLst/>
                <a:latin typeface="Helvetica" charset="0"/>
              </a:rPr>
              <a:t>nati</a:t>
            </a:r>
            <a:r>
              <a:rPr lang="en-US" dirty="0">
                <a:solidFill>
                  <a:srgbClr val="0097CD"/>
                </a:solidFill>
                <a:effectLst/>
                <a:latin typeface="Helvetica" charset="0"/>
              </a:rPr>
              <a:t> </a:t>
            </a:r>
            <a:r>
              <a:rPr lang="en-US" dirty="0" err="1">
                <a:solidFill>
                  <a:srgbClr val="0097CD"/>
                </a:solidFill>
                <a:effectLst/>
                <a:latin typeface="Helvetica" charset="0"/>
              </a:rPr>
              <a:t>unt</a:t>
            </a:r>
            <a:r>
              <a:rPr lang="en-US" dirty="0">
                <a:solidFill>
                  <a:srgbClr val="0097CD"/>
                </a:solidFill>
                <a:effectLst/>
                <a:latin typeface="Helvetica" charset="0"/>
              </a:rPr>
              <a:t> </a:t>
            </a:r>
            <a:r>
              <a:rPr lang="en-US" dirty="0" err="1">
                <a:solidFill>
                  <a:srgbClr val="0097CD"/>
                </a:solidFill>
                <a:effectLst/>
                <a:latin typeface="Helvetica" charset="0"/>
              </a:rPr>
              <a:t>reperae</a:t>
            </a:r>
            <a:r>
              <a:rPr lang="en-US" dirty="0">
                <a:solidFill>
                  <a:srgbClr val="0097CD"/>
                </a:solidFill>
                <a:effectLst/>
                <a:latin typeface="Helvetica" charset="0"/>
              </a:rPr>
              <a:t>. </a:t>
            </a:r>
            <a:r>
              <a:rPr lang="en-US" dirty="0" err="1">
                <a:solidFill>
                  <a:srgbClr val="0097CD"/>
                </a:solidFill>
                <a:effectLst/>
                <a:latin typeface="Helvetica" charset="0"/>
              </a:rPr>
              <a:t>Itatatur</a:t>
            </a:r>
            <a:br>
              <a:rPr lang="en-US" dirty="0">
                <a:solidFill>
                  <a:srgbClr val="0097CD"/>
                </a:solidFill>
                <a:effectLst/>
                <a:latin typeface="Helvetica" charset="0"/>
              </a:rPr>
            </a:br>
            <a:r>
              <a:rPr lang="en-US" dirty="0" err="1">
                <a:solidFill>
                  <a:srgbClr val="0097CD"/>
                </a:solidFill>
                <a:effectLst/>
                <a:latin typeface="Helvetica" charset="0"/>
              </a:rPr>
              <a:t>aperrum</a:t>
            </a:r>
            <a:r>
              <a:rPr lang="en-US" dirty="0">
                <a:solidFill>
                  <a:srgbClr val="0097CD"/>
                </a:solidFill>
                <a:effectLst/>
                <a:latin typeface="Helvetica" charset="0"/>
              </a:rPr>
              <a:t> </a:t>
            </a:r>
            <a:r>
              <a:rPr lang="en-US" dirty="0" err="1">
                <a:solidFill>
                  <a:srgbClr val="0097CD"/>
                </a:solidFill>
                <a:effectLst/>
                <a:latin typeface="Helvetica" charset="0"/>
              </a:rPr>
              <a:t>volorro</a:t>
            </a:r>
            <a:r>
              <a:rPr lang="en-US" dirty="0">
                <a:solidFill>
                  <a:srgbClr val="0097CD"/>
                </a:solidFill>
                <a:effectLst/>
                <a:latin typeface="Helvetica" charset="0"/>
              </a:rPr>
              <a:t> </a:t>
            </a:r>
            <a:r>
              <a:rPr lang="en-US" dirty="0" err="1">
                <a:solidFill>
                  <a:srgbClr val="0097CD"/>
                </a:solidFill>
                <a:effectLst/>
                <a:latin typeface="Helvetica" charset="0"/>
              </a:rPr>
              <a:t>esti</a:t>
            </a:r>
            <a:r>
              <a:rPr lang="en-US" dirty="0">
                <a:solidFill>
                  <a:srgbClr val="0097CD"/>
                </a:solidFill>
                <a:effectLst/>
                <a:latin typeface="Helvetica" charset="0"/>
              </a:rPr>
              <a:t> </a:t>
            </a:r>
            <a:r>
              <a:rPr lang="en-US" dirty="0" err="1">
                <a:solidFill>
                  <a:srgbClr val="0097CD"/>
                </a:solidFill>
                <a:effectLst/>
                <a:latin typeface="Helvetica" charset="0"/>
              </a:rPr>
              <a:t>ata</a:t>
            </a:r>
            <a:r>
              <a:rPr lang="en-US" dirty="0">
                <a:solidFill>
                  <a:srgbClr val="0097CD"/>
                </a:solidFill>
                <a:effectLst/>
                <a:latin typeface="Helvetica" charset="0"/>
              </a:rPr>
              <a:t> </a:t>
            </a:r>
            <a:r>
              <a:rPr lang="en-US" dirty="0" err="1">
                <a:solidFill>
                  <a:srgbClr val="0097CD"/>
                </a:solidFill>
                <a:effectLst/>
                <a:latin typeface="Helvetica" charset="0"/>
              </a:rPr>
              <a:t>volorem</a:t>
            </a:r>
            <a:r>
              <a:rPr lang="en-US" dirty="0">
                <a:solidFill>
                  <a:srgbClr val="0097CD"/>
                </a:solidFill>
                <a:effectLst/>
                <a:latin typeface="Helvetica" charset="0"/>
              </a:rPr>
              <a:t>. Nam qui </a:t>
            </a:r>
            <a:r>
              <a:rPr lang="en-US" dirty="0" err="1">
                <a:solidFill>
                  <a:srgbClr val="0097CD"/>
                </a:solidFill>
                <a:effectLst/>
                <a:latin typeface="Helvetica" charset="0"/>
              </a:rPr>
              <a:t>ommosa</a:t>
            </a:r>
            <a:r>
              <a:rPr lang="en-US" dirty="0">
                <a:solidFill>
                  <a:srgbClr val="0097CD"/>
                </a:solidFill>
                <a:effectLst/>
                <a:latin typeface="Helvetica" charset="0"/>
              </a:rPr>
              <a:t> </a:t>
            </a:r>
            <a:r>
              <a:rPr lang="en-US" dirty="0" err="1">
                <a:solidFill>
                  <a:srgbClr val="0097CD"/>
                </a:solidFill>
                <a:effectLst/>
                <a:latin typeface="Helvetica" charset="0"/>
              </a:rPr>
              <a:t>quosti</a:t>
            </a:r>
            <a:endParaRPr lang="en-US" dirty="0">
              <a:solidFill>
                <a:srgbClr val="0097CD"/>
              </a:solidFill>
              <a:effectLst/>
              <a:latin typeface="Helvetica" charset="0"/>
            </a:endParaRPr>
          </a:p>
          <a:p>
            <a:endParaRPr lang="en-US" dirty="0">
              <a:solidFill>
                <a:srgbClr val="0097CD"/>
              </a:solidFill>
              <a:effectLst/>
              <a:latin typeface="Helvetica" charset="0"/>
            </a:endParaRPr>
          </a:p>
          <a:p>
            <a:r>
              <a:rPr lang="en-US" dirty="0">
                <a:solidFill>
                  <a:srgbClr val="0097CD"/>
                </a:solidFill>
                <a:effectLst/>
                <a:latin typeface="Helvetica" charset="0"/>
              </a:rPr>
              <a:t>Is </a:t>
            </a:r>
            <a:r>
              <a:rPr lang="en-US" dirty="0" err="1">
                <a:solidFill>
                  <a:srgbClr val="0097CD"/>
                </a:solidFill>
                <a:effectLst/>
                <a:latin typeface="Helvetica" charset="0"/>
              </a:rPr>
              <a:t>enis</a:t>
            </a:r>
            <a:r>
              <a:rPr lang="en-US" dirty="0">
                <a:solidFill>
                  <a:srgbClr val="0097CD"/>
                </a:solidFill>
                <a:effectLst/>
                <a:latin typeface="Helvetica" charset="0"/>
              </a:rPr>
              <a:t> dis </a:t>
            </a:r>
            <a:r>
              <a:rPr lang="en-US" dirty="0" err="1">
                <a:solidFill>
                  <a:srgbClr val="0097CD"/>
                </a:solidFill>
                <a:effectLst/>
                <a:latin typeface="Helvetica" charset="0"/>
              </a:rPr>
              <a:t>eiume</a:t>
            </a:r>
            <a:r>
              <a:rPr lang="en-US" dirty="0">
                <a:solidFill>
                  <a:srgbClr val="0097CD"/>
                </a:solidFill>
                <a:effectLst/>
                <a:latin typeface="Helvetica" charset="0"/>
              </a:rPr>
              <a:t> et </a:t>
            </a:r>
            <a:r>
              <a:rPr lang="en-US" dirty="0" err="1">
                <a:solidFill>
                  <a:srgbClr val="0097CD"/>
                </a:solidFill>
                <a:effectLst/>
                <a:latin typeface="Helvetica" charset="0"/>
              </a:rPr>
              <a:t>aut</a:t>
            </a:r>
            <a:r>
              <a:rPr lang="en-US" dirty="0">
                <a:solidFill>
                  <a:srgbClr val="0097CD"/>
                </a:solidFill>
                <a:effectLst/>
                <a:latin typeface="Helvetica" charset="0"/>
              </a:rPr>
              <a:t> </a:t>
            </a:r>
            <a:r>
              <a:rPr lang="en-US" dirty="0" err="1">
                <a:solidFill>
                  <a:srgbClr val="0097CD"/>
                </a:solidFill>
                <a:effectLst/>
                <a:latin typeface="Helvetica" charset="0"/>
              </a:rPr>
              <a:t>aboribu</a:t>
            </a:r>
            <a:r>
              <a:rPr lang="en-US" dirty="0">
                <a:solidFill>
                  <a:srgbClr val="0097CD"/>
                </a:solidFill>
                <a:effectLst/>
                <a:latin typeface="Helvetica" charset="0"/>
              </a:rPr>
              <a:t> </a:t>
            </a:r>
            <a:r>
              <a:rPr lang="en-US" dirty="0" err="1">
                <a:solidFill>
                  <a:srgbClr val="0097CD"/>
                </a:solidFill>
                <a:effectLst/>
                <a:latin typeface="Helvetica" charset="0"/>
              </a:rPr>
              <a:t>scimint</a:t>
            </a:r>
            <a:r>
              <a:rPr lang="en-US" dirty="0">
                <a:solidFill>
                  <a:srgbClr val="0097CD"/>
                </a:solidFill>
                <a:effectLst/>
                <a:latin typeface="Helvetica" charset="0"/>
              </a:rPr>
              <a:t> </a:t>
            </a:r>
            <a:r>
              <a:rPr lang="en-US" dirty="0" err="1">
                <a:solidFill>
                  <a:srgbClr val="0097CD"/>
                </a:solidFill>
                <a:effectLst/>
                <a:latin typeface="Helvetica" charset="0"/>
              </a:rPr>
              <a:t>earum</a:t>
            </a:r>
            <a:r>
              <a:rPr lang="en-US" dirty="0">
                <a:solidFill>
                  <a:srgbClr val="0097CD"/>
                </a:solidFill>
                <a:effectLst/>
                <a:latin typeface="Helvetica" charset="0"/>
              </a:rPr>
              <a:t> </a:t>
            </a:r>
            <a:r>
              <a:rPr lang="en-US" dirty="0" err="1">
                <a:solidFill>
                  <a:srgbClr val="0097CD"/>
                </a:solidFill>
                <a:effectLst/>
                <a:latin typeface="Helvetica" charset="0"/>
              </a:rPr>
              <a:t>fugiam</a:t>
            </a:r>
            <a:br>
              <a:rPr lang="en-US" dirty="0">
                <a:solidFill>
                  <a:srgbClr val="0097CD"/>
                </a:solidFill>
                <a:effectLst/>
                <a:latin typeface="Helvetica" charset="0"/>
              </a:rPr>
            </a:br>
            <a:r>
              <a:rPr lang="en-US" dirty="0" err="1">
                <a:solidFill>
                  <a:srgbClr val="0097CD"/>
                </a:solidFill>
                <a:effectLst/>
                <a:latin typeface="Helvetica" charset="0"/>
              </a:rPr>
              <a:t>conem</a:t>
            </a:r>
            <a:r>
              <a:rPr lang="en-US" dirty="0">
                <a:solidFill>
                  <a:srgbClr val="0097CD"/>
                </a:solidFill>
                <a:effectLst/>
                <a:latin typeface="Helvetica" charset="0"/>
              </a:rPr>
              <a:t> </a:t>
            </a:r>
            <a:r>
              <a:rPr lang="en-US" dirty="0" err="1">
                <a:solidFill>
                  <a:srgbClr val="0097CD"/>
                </a:solidFill>
                <a:effectLst/>
                <a:latin typeface="Helvetica" charset="0"/>
              </a:rPr>
              <a:t>inveliqui</a:t>
            </a:r>
            <a:r>
              <a:rPr lang="en-US" dirty="0">
                <a:solidFill>
                  <a:srgbClr val="0097CD"/>
                </a:solidFill>
                <a:effectLst/>
                <a:latin typeface="Helvetica" charset="0"/>
              </a:rPr>
              <a:t> </a:t>
            </a:r>
            <a:r>
              <a:rPr lang="en-US" dirty="0" err="1">
                <a:solidFill>
                  <a:srgbClr val="0097CD"/>
                </a:solidFill>
                <a:effectLst/>
                <a:latin typeface="Helvetica" charset="0"/>
              </a:rPr>
              <a:t>berfersped</a:t>
            </a:r>
            <a:r>
              <a:rPr lang="en-US" dirty="0">
                <a:solidFill>
                  <a:srgbClr val="0097CD"/>
                </a:solidFill>
                <a:effectLst/>
                <a:latin typeface="Helvetica" charset="0"/>
              </a:rPr>
              <a:t> </a:t>
            </a:r>
            <a:r>
              <a:rPr lang="en-US" dirty="0" err="1">
                <a:solidFill>
                  <a:srgbClr val="0097CD"/>
                </a:solidFill>
                <a:effectLst/>
                <a:latin typeface="Helvetica" charset="0"/>
              </a:rPr>
              <a:t>etur</a:t>
            </a:r>
            <a:r>
              <a:rPr lang="en-US" dirty="0">
                <a:solidFill>
                  <a:srgbClr val="0097CD"/>
                </a:solidFill>
                <a:effectLst/>
                <a:latin typeface="Helvetica" charset="0"/>
              </a:rPr>
              <a:t>, </a:t>
            </a:r>
            <a:r>
              <a:rPr lang="en-US" dirty="0" err="1">
                <a:solidFill>
                  <a:srgbClr val="0097CD"/>
                </a:solidFill>
                <a:effectLst/>
                <a:latin typeface="Helvetica" charset="0"/>
              </a:rPr>
              <a:t>iniminciis</a:t>
            </a:r>
            <a:r>
              <a:rPr lang="en-US" dirty="0">
                <a:solidFill>
                  <a:srgbClr val="0097CD"/>
                </a:solidFill>
                <a:effectLst/>
                <a:latin typeface="Helvetica" charset="0"/>
              </a:rPr>
              <a:t> am </a:t>
            </a:r>
            <a:r>
              <a:rPr lang="en-US" dirty="0" err="1">
                <a:solidFill>
                  <a:srgbClr val="0097CD"/>
                </a:solidFill>
                <a:effectLst/>
                <a:latin typeface="Helvetica" charset="0"/>
              </a:rPr>
              <a:t>quisti</a:t>
            </a:r>
            <a:r>
              <a:rPr lang="en-US" dirty="0">
                <a:solidFill>
                  <a:srgbClr val="0097CD"/>
                </a:solidFill>
                <a:effectLst/>
                <a:latin typeface="Helvetica" charset="0"/>
              </a:rPr>
              <a:t> s</a:t>
            </a:r>
          </a:p>
          <a:p>
            <a:endParaRPr lang="en-US" dirty="0">
              <a:solidFill>
                <a:srgbClr val="0097CD"/>
              </a:solidFill>
              <a:effectLst/>
              <a:latin typeface="Helvetica" charset="0"/>
            </a:endParaRPr>
          </a:p>
          <a:p>
            <a:r>
              <a:rPr lang="en-US" dirty="0" err="1">
                <a:solidFill>
                  <a:srgbClr val="0097CD"/>
                </a:solidFill>
                <a:effectLst/>
                <a:latin typeface="Helvetica" charset="0"/>
              </a:rPr>
              <a:t>Alicti</a:t>
            </a:r>
            <a:r>
              <a:rPr lang="en-US" dirty="0">
                <a:solidFill>
                  <a:srgbClr val="0097CD"/>
                </a:solidFill>
                <a:effectLst/>
                <a:latin typeface="Helvetica" charset="0"/>
              </a:rPr>
              <a:t> us, </a:t>
            </a:r>
            <a:r>
              <a:rPr lang="en-US" dirty="0" err="1">
                <a:solidFill>
                  <a:srgbClr val="0097CD"/>
                </a:solidFill>
                <a:effectLst/>
                <a:latin typeface="Helvetica" charset="0"/>
              </a:rPr>
              <a:t>omnia</a:t>
            </a:r>
            <a:r>
              <a:rPr lang="en-US" dirty="0">
                <a:solidFill>
                  <a:srgbClr val="0097CD"/>
                </a:solidFill>
                <a:effectLst/>
                <a:latin typeface="Helvetica" charset="0"/>
              </a:rPr>
              <a:t> sit </a:t>
            </a:r>
            <a:r>
              <a:rPr lang="en-US" dirty="0" err="1">
                <a:solidFill>
                  <a:srgbClr val="0097CD"/>
                </a:solidFill>
                <a:effectLst/>
                <a:latin typeface="Helvetica" charset="0"/>
              </a:rPr>
              <a:t>arumque</a:t>
            </a:r>
            <a:r>
              <a:rPr lang="en-US" dirty="0">
                <a:solidFill>
                  <a:srgbClr val="0097CD"/>
                </a:solidFill>
                <a:effectLst/>
                <a:latin typeface="Helvetica" charset="0"/>
              </a:rPr>
              <a:t> </a:t>
            </a:r>
            <a:r>
              <a:rPr lang="en-US" dirty="0" err="1">
                <a:solidFill>
                  <a:srgbClr val="0097CD"/>
                </a:solidFill>
                <a:effectLst/>
                <a:latin typeface="Helvetica" charset="0"/>
              </a:rPr>
              <a:t>nonsequ</a:t>
            </a:r>
            <a:r>
              <a:rPr lang="en-US" dirty="0">
                <a:solidFill>
                  <a:srgbClr val="0097CD"/>
                </a:solidFill>
                <a:effectLst/>
                <a:latin typeface="Helvetica" charset="0"/>
              </a:rPr>
              <a:t> </a:t>
            </a:r>
            <a:r>
              <a:rPr lang="en-US" dirty="0" err="1">
                <a:solidFill>
                  <a:srgbClr val="0097CD"/>
                </a:solidFill>
                <a:effectLst/>
                <a:latin typeface="Helvetica" charset="0"/>
              </a:rPr>
              <a:t>aeptatus</a:t>
            </a:r>
            <a:r>
              <a:rPr lang="en-US" dirty="0">
                <a:solidFill>
                  <a:srgbClr val="0097CD"/>
                </a:solidFill>
                <a:effectLst/>
                <a:latin typeface="Helvetica" charset="0"/>
              </a:rPr>
              <a:t>.</a:t>
            </a:r>
            <a:br>
              <a:rPr lang="en-US" dirty="0">
                <a:solidFill>
                  <a:srgbClr val="0097CD"/>
                </a:solidFill>
                <a:effectLst/>
                <a:latin typeface="Helvetica" charset="0"/>
              </a:rPr>
            </a:br>
            <a:r>
              <a:rPr lang="en-US" dirty="0" err="1">
                <a:solidFill>
                  <a:srgbClr val="0097CD"/>
                </a:solidFill>
                <a:effectLst/>
                <a:latin typeface="Helvetica" charset="0"/>
              </a:rPr>
              <a:t>Igent</a:t>
            </a:r>
            <a:r>
              <a:rPr lang="en-US" dirty="0">
                <a:solidFill>
                  <a:srgbClr val="0097CD"/>
                </a:solidFill>
                <a:effectLst/>
                <a:latin typeface="Helvetica" charset="0"/>
              </a:rPr>
              <a:t> </a:t>
            </a:r>
            <a:r>
              <a:rPr lang="en-US" dirty="0" err="1">
                <a:solidFill>
                  <a:srgbClr val="0097CD"/>
                </a:solidFill>
                <a:effectLst/>
                <a:latin typeface="Helvetica" charset="0"/>
              </a:rPr>
              <a:t>eaquisquo</a:t>
            </a:r>
            <a:r>
              <a:rPr lang="en-US" dirty="0">
                <a:solidFill>
                  <a:srgbClr val="0097CD"/>
                </a:solidFill>
                <a:effectLst/>
                <a:latin typeface="Helvetica" charset="0"/>
              </a:rPr>
              <a:t> is </a:t>
            </a:r>
            <a:r>
              <a:rPr lang="en-US" dirty="0" err="1">
                <a:solidFill>
                  <a:srgbClr val="0097CD"/>
                </a:solidFill>
                <a:effectLst/>
                <a:latin typeface="Helvetica" charset="0"/>
              </a:rPr>
              <a:t>eum</a:t>
            </a:r>
            <a:r>
              <a:rPr lang="en-US" dirty="0">
                <a:solidFill>
                  <a:srgbClr val="0097CD"/>
                </a:solidFill>
                <a:effectLst/>
                <a:latin typeface="Helvetica" charset="0"/>
              </a:rPr>
              <a:t> </a:t>
            </a:r>
            <a:r>
              <a:rPr lang="en-US" dirty="0" err="1">
                <a:solidFill>
                  <a:srgbClr val="0097CD"/>
                </a:solidFill>
                <a:effectLst/>
                <a:latin typeface="Helvetica" charset="0"/>
              </a:rPr>
              <a:t>velecul</a:t>
            </a:r>
            <a:r>
              <a:rPr lang="en-US" dirty="0">
                <a:solidFill>
                  <a:srgbClr val="0097CD"/>
                </a:solidFill>
                <a:effectLst/>
                <a:latin typeface="Helvetica" charset="0"/>
              </a:rPr>
              <a:t> </a:t>
            </a:r>
            <a:r>
              <a:rPr lang="en-US" dirty="0" err="1">
                <a:solidFill>
                  <a:srgbClr val="0097CD"/>
                </a:solidFill>
                <a:effectLst/>
                <a:latin typeface="Helvetica" charset="0"/>
              </a:rPr>
              <a:t>parchic</a:t>
            </a:r>
            <a:r>
              <a:rPr lang="en-US" dirty="0">
                <a:solidFill>
                  <a:srgbClr val="0097CD"/>
                </a:solidFill>
                <a:effectLst/>
                <a:latin typeface="Helvetica" charset="0"/>
              </a:rPr>
              <a:t> </a:t>
            </a:r>
            <a:r>
              <a:rPr lang="en-US" dirty="0" err="1">
                <a:solidFill>
                  <a:srgbClr val="0097CD"/>
                </a:solidFill>
                <a:effectLst/>
                <a:latin typeface="Helvetica" charset="0"/>
              </a:rPr>
              <a:t>tempedi</a:t>
            </a:r>
            <a:endParaRPr lang="en-US" dirty="0">
              <a:solidFill>
                <a:srgbClr val="0097CD"/>
              </a:solidFill>
              <a:effectLst/>
              <a:latin typeface="Helvetica" charset="0"/>
            </a:endParaRPr>
          </a:p>
          <a:p>
            <a:endParaRPr lang="en-US" dirty="0">
              <a:solidFill>
                <a:srgbClr val="0097CD"/>
              </a:solidFill>
              <a:effectLst/>
              <a:latin typeface="Helvetica" charset="0"/>
            </a:endParaRPr>
          </a:p>
          <a:p>
            <a:r>
              <a:rPr lang="en-US" dirty="0" err="1">
                <a:solidFill>
                  <a:srgbClr val="0097CD"/>
                </a:solidFill>
                <a:effectLst/>
                <a:latin typeface="Helvetica" charset="0"/>
              </a:rPr>
              <a:t>aspedi</a:t>
            </a:r>
            <a:r>
              <a:rPr lang="en-US" dirty="0">
                <a:solidFill>
                  <a:srgbClr val="0097CD"/>
                </a:solidFill>
                <a:effectLst/>
                <a:latin typeface="Helvetica" charset="0"/>
              </a:rPr>
              <a:t> </a:t>
            </a:r>
            <a:r>
              <a:rPr lang="en-US" dirty="0" err="1">
                <a:solidFill>
                  <a:srgbClr val="0097CD"/>
                </a:solidFill>
                <a:effectLst/>
                <a:latin typeface="Helvetica" charset="0"/>
              </a:rPr>
              <a:t>corrum</a:t>
            </a:r>
            <a:r>
              <a:rPr lang="en-US" dirty="0">
                <a:solidFill>
                  <a:srgbClr val="0097CD"/>
                </a:solidFill>
                <a:effectLst/>
                <a:latin typeface="Helvetica" charset="0"/>
              </a:rPr>
              <a:t> ex et am </a:t>
            </a:r>
            <a:r>
              <a:rPr lang="en-US" dirty="0" err="1">
                <a:solidFill>
                  <a:srgbClr val="0097CD"/>
                </a:solidFill>
                <a:effectLst/>
                <a:latin typeface="Helvetica" charset="0"/>
              </a:rPr>
              <a:t>faceper</a:t>
            </a:r>
            <a:r>
              <a:rPr lang="en-US" dirty="0">
                <a:solidFill>
                  <a:srgbClr val="0097CD"/>
                </a:solidFill>
                <a:effectLst/>
                <a:latin typeface="Helvetica" charset="0"/>
              </a:rPr>
              <a:t> </a:t>
            </a:r>
            <a:r>
              <a:rPr lang="en-US" dirty="0" err="1">
                <a:solidFill>
                  <a:srgbClr val="0097CD"/>
                </a:solidFill>
                <a:effectLst/>
                <a:latin typeface="Helvetica" charset="0"/>
              </a:rPr>
              <a:t>nati</a:t>
            </a:r>
            <a:r>
              <a:rPr lang="en-US" dirty="0">
                <a:solidFill>
                  <a:srgbClr val="0097CD"/>
                </a:solidFill>
                <a:effectLst/>
                <a:latin typeface="Helvetica" charset="0"/>
              </a:rPr>
              <a:t> </a:t>
            </a:r>
            <a:r>
              <a:rPr lang="en-US" dirty="0" err="1">
                <a:solidFill>
                  <a:srgbClr val="0097CD"/>
                </a:solidFill>
                <a:effectLst/>
                <a:latin typeface="Helvetica" charset="0"/>
              </a:rPr>
              <a:t>unt</a:t>
            </a:r>
            <a:r>
              <a:rPr lang="en-US" dirty="0">
                <a:solidFill>
                  <a:srgbClr val="0097CD"/>
                </a:solidFill>
                <a:effectLst/>
                <a:latin typeface="Helvetica" charset="0"/>
              </a:rPr>
              <a:t> </a:t>
            </a:r>
            <a:r>
              <a:rPr lang="en-US" dirty="0" err="1">
                <a:solidFill>
                  <a:srgbClr val="0097CD"/>
                </a:solidFill>
                <a:effectLst/>
                <a:latin typeface="Helvetica" charset="0"/>
              </a:rPr>
              <a:t>reperae</a:t>
            </a:r>
            <a:r>
              <a:rPr lang="en-US" dirty="0">
                <a:solidFill>
                  <a:srgbClr val="0097CD"/>
                </a:solidFill>
                <a:effectLst/>
                <a:latin typeface="Helvetica" charset="0"/>
              </a:rPr>
              <a:t>. </a:t>
            </a:r>
            <a:r>
              <a:rPr lang="en-US" dirty="0" err="1">
                <a:solidFill>
                  <a:srgbClr val="0097CD"/>
                </a:solidFill>
                <a:effectLst/>
                <a:latin typeface="Helvetica" charset="0"/>
              </a:rPr>
              <a:t>Itatatur</a:t>
            </a:r>
            <a:br>
              <a:rPr lang="en-US" dirty="0">
                <a:solidFill>
                  <a:srgbClr val="0097CD"/>
                </a:solidFill>
                <a:effectLst/>
                <a:latin typeface="Helvetica" charset="0"/>
              </a:rPr>
            </a:br>
            <a:r>
              <a:rPr lang="en-US" dirty="0" err="1">
                <a:solidFill>
                  <a:srgbClr val="0097CD"/>
                </a:solidFill>
                <a:effectLst/>
                <a:latin typeface="Helvetica" charset="0"/>
              </a:rPr>
              <a:t>aperrum</a:t>
            </a:r>
            <a:r>
              <a:rPr lang="en-US" dirty="0">
                <a:solidFill>
                  <a:srgbClr val="0097CD"/>
                </a:solidFill>
                <a:effectLst/>
                <a:latin typeface="Helvetica" charset="0"/>
              </a:rPr>
              <a:t> </a:t>
            </a:r>
            <a:r>
              <a:rPr lang="en-US" dirty="0" err="1">
                <a:solidFill>
                  <a:srgbClr val="0097CD"/>
                </a:solidFill>
                <a:effectLst/>
                <a:latin typeface="Helvetica" charset="0"/>
              </a:rPr>
              <a:t>volorro</a:t>
            </a:r>
            <a:r>
              <a:rPr lang="en-US" dirty="0">
                <a:solidFill>
                  <a:srgbClr val="0097CD"/>
                </a:solidFill>
                <a:effectLst/>
                <a:latin typeface="Helvetica" charset="0"/>
              </a:rPr>
              <a:t> </a:t>
            </a:r>
            <a:r>
              <a:rPr lang="en-US" dirty="0" err="1">
                <a:solidFill>
                  <a:srgbClr val="0097CD"/>
                </a:solidFill>
                <a:effectLst/>
                <a:latin typeface="Helvetica" charset="0"/>
              </a:rPr>
              <a:t>esti</a:t>
            </a:r>
            <a:r>
              <a:rPr lang="en-US" dirty="0">
                <a:solidFill>
                  <a:srgbClr val="0097CD"/>
                </a:solidFill>
                <a:effectLst/>
                <a:latin typeface="Helvetica" charset="0"/>
              </a:rPr>
              <a:t> </a:t>
            </a:r>
            <a:r>
              <a:rPr lang="en-US" dirty="0" err="1">
                <a:solidFill>
                  <a:srgbClr val="0097CD"/>
                </a:solidFill>
                <a:effectLst/>
                <a:latin typeface="Helvetica" charset="0"/>
              </a:rPr>
              <a:t>ata</a:t>
            </a:r>
            <a:r>
              <a:rPr lang="en-US" dirty="0">
                <a:solidFill>
                  <a:srgbClr val="0097CD"/>
                </a:solidFill>
                <a:effectLst/>
                <a:latin typeface="Helvetica" charset="0"/>
              </a:rPr>
              <a:t> </a:t>
            </a:r>
            <a:r>
              <a:rPr lang="en-US" dirty="0" err="1">
                <a:solidFill>
                  <a:srgbClr val="0097CD"/>
                </a:solidFill>
                <a:effectLst/>
                <a:latin typeface="Helvetica" charset="0"/>
              </a:rPr>
              <a:t>volorem</a:t>
            </a:r>
            <a:r>
              <a:rPr lang="en-US" dirty="0">
                <a:solidFill>
                  <a:srgbClr val="0097CD"/>
                </a:solidFill>
                <a:effectLst/>
                <a:latin typeface="Helvetica" charset="0"/>
              </a:rPr>
              <a:t>. Nam qui </a:t>
            </a:r>
            <a:r>
              <a:rPr lang="en-US" dirty="0" err="1">
                <a:solidFill>
                  <a:srgbClr val="0097CD"/>
                </a:solidFill>
                <a:effectLst/>
                <a:latin typeface="Helvetica" charset="0"/>
              </a:rPr>
              <a:t>ommosa</a:t>
            </a:r>
            <a:r>
              <a:rPr lang="en-US" dirty="0">
                <a:solidFill>
                  <a:srgbClr val="0097CD"/>
                </a:solidFill>
                <a:effectLst/>
                <a:latin typeface="Helvetica" charset="0"/>
              </a:rPr>
              <a:t> </a:t>
            </a:r>
            <a:r>
              <a:rPr lang="en-US" dirty="0" err="1">
                <a:solidFill>
                  <a:srgbClr val="0097CD"/>
                </a:solidFill>
                <a:effectLst/>
                <a:latin typeface="Helvetica" charset="0"/>
              </a:rPr>
              <a:t>quosti</a:t>
            </a:r>
            <a:endParaRPr lang="en-US" dirty="0">
              <a:solidFill>
                <a:srgbClr val="0097CD"/>
              </a:solidFill>
              <a:effectLst/>
              <a:latin typeface="Helvetica" charset="0"/>
            </a:endParaRPr>
          </a:p>
          <a:p>
            <a:pPr marL="268288" marR="0" lvl="0" indent="-268288" algn="l" defTabSz="1023984"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3"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4"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17"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8"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1"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2"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2" name="fcSlideMaster210.One pictureFooter" descr="Internal Use">
            <a:extLst>
              <a:ext uri="{FF2B5EF4-FFF2-40B4-BE49-F238E27FC236}">
                <a16:creationId xmlns:a16="http://schemas.microsoft.com/office/drawing/2014/main" id="{34C5827B-DC2B-469A-8576-2EABCC1D192B}"/>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One pictureHeader" descr=" ">
            <a:extLst>
              <a:ext uri="{FF2B5EF4-FFF2-40B4-BE49-F238E27FC236}">
                <a16:creationId xmlns:a16="http://schemas.microsoft.com/office/drawing/2014/main" id="{32405EA1-DDFF-49E5-947D-9F77651253B6}"/>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8 pictures">
    <p:bg>
      <p:bgPr>
        <a:solidFill>
          <a:schemeClr val="tx2"/>
        </a:solidFill>
        <a:effectLst/>
      </p:bgPr>
    </p:bg>
    <p:spTree>
      <p:nvGrpSpPr>
        <p:cNvPr id="1" name=""/>
        <p:cNvGrpSpPr/>
        <p:nvPr/>
      </p:nvGrpSpPr>
      <p:grpSpPr>
        <a:xfrm>
          <a:off x="0" y="0"/>
          <a:ext cx="0" cy="0"/>
          <a:chOff x="0" y="0"/>
          <a:chExt cx="0" cy="0"/>
        </a:xfrm>
      </p:grpSpPr>
      <p:sp>
        <p:nvSpPr>
          <p:cNvPr id="31" name="Picture Placeholder 5"/>
          <p:cNvSpPr>
            <a:spLocks noGrp="1"/>
          </p:cNvSpPr>
          <p:nvPr>
            <p:ph type="pic" sz="quarter" idx="18" hasCustomPrompt="1"/>
          </p:nvPr>
        </p:nvSpPr>
        <p:spPr>
          <a:xfrm>
            <a:off x="6968215" y="1555994"/>
            <a:ext cx="4601993" cy="4027942"/>
          </a:xfrm>
          <a:prstGeom prst="rect">
            <a:avLst/>
          </a:prstGeom>
          <a:noFill/>
          <a:ln>
            <a:noFill/>
          </a:ln>
        </p:spPr>
        <p:txBody>
          <a:bodyPr anchor="t"/>
          <a:lstStyle>
            <a:lvl1pPr marL="0" indent="0" algn="l">
              <a:buNone/>
              <a:defRPr sz="1400">
                <a:solidFill>
                  <a:schemeClr val="bg2"/>
                </a:solidFill>
                <a:latin typeface="+mn-lt"/>
              </a:defRPr>
            </a:lvl1pPr>
          </a:lstStyle>
          <a:p>
            <a:r>
              <a:rPr lang="en-ZA" dirty="0"/>
              <a:t>Add picture</a:t>
            </a:r>
          </a:p>
        </p:txBody>
      </p:sp>
      <p:sp>
        <p:nvSpPr>
          <p:cNvPr id="22" name="Text Placeholder 8"/>
          <p:cNvSpPr>
            <a:spLocks noGrp="1"/>
          </p:cNvSpPr>
          <p:nvPr>
            <p:ph type="body" sz="quarter" idx="15" hasCustomPrompt="1"/>
          </p:nvPr>
        </p:nvSpPr>
        <p:spPr>
          <a:xfrm>
            <a:off x="338928" y="1536597"/>
            <a:ext cx="6330096" cy="1288627"/>
          </a:xfrm>
          <a:prstGeom prst="rect">
            <a:avLst/>
          </a:prstGeom>
        </p:spPr>
        <p:txBody>
          <a:bodyPr/>
          <a:lstStyle>
            <a:lvl1pPr>
              <a:defRPr sz="1300" baseline="0">
                <a:solidFill>
                  <a:srgbClr val="0083C2"/>
                </a:solidFill>
              </a:defRPr>
            </a:lvl1pPr>
          </a:lstStyle>
          <a:p>
            <a:pPr marL="0" indent="0">
              <a:buNone/>
            </a:pPr>
            <a:r>
              <a:rPr lang="en-GB" dirty="0"/>
              <a:t>Text here</a:t>
            </a:r>
            <a:endParaRPr lang="en-ZA"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7"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8"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19"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20"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4" name="Chart Placeholder 4"/>
          <p:cNvSpPr>
            <a:spLocks noGrp="1"/>
          </p:cNvSpPr>
          <p:nvPr>
            <p:ph type="chart" sz="quarter" idx="14" hasCustomPrompt="1"/>
          </p:nvPr>
        </p:nvSpPr>
        <p:spPr>
          <a:xfrm>
            <a:off x="338928" y="3050577"/>
            <a:ext cx="3011755" cy="2533360"/>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15" name="Chart Placeholder 4"/>
          <p:cNvSpPr>
            <a:spLocks noGrp="1"/>
          </p:cNvSpPr>
          <p:nvPr>
            <p:ph type="chart" sz="quarter" idx="19" hasCustomPrompt="1"/>
          </p:nvPr>
        </p:nvSpPr>
        <p:spPr>
          <a:xfrm>
            <a:off x="3630260" y="3050577"/>
            <a:ext cx="3011755" cy="2533360"/>
          </a:xfrm>
          <a:prstGeom prst="rect">
            <a:avLst/>
          </a:prstGeom>
        </p:spPr>
        <p:txBody>
          <a:bodyPr/>
          <a:lstStyle>
            <a:lvl1pPr marL="0" indent="0">
              <a:buNone/>
              <a:defRPr sz="1800">
                <a:solidFill>
                  <a:schemeClr val="bg2"/>
                </a:solidFill>
                <a:latin typeface="+mn-lt"/>
              </a:defRPr>
            </a:lvl1pPr>
          </a:lstStyle>
          <a:p>
            <a:r>
              <a:rPr lang="en-ZA" dirty="0"/>
              <a:t>Add chart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2"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3"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2" name="fcSlideMaster210.8 picturesFooter" descr="Internal Use">
            <a:extLst>
              <a:ext uri="{FF2B5EF4-FFF2-40B4-BE49-F238E27FC236}">
                <a16:creationId xmlns:a16="http://schemas.microsoft.com/office/drawing/2014/main" id="{AE171BDE-A653-4697-B8A4-042F17B91B6A}"/>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8 picturesHeader" descr=" ">
            <a:extLst>
              <a:ext uri="{FF2B5EF4-FFF2-40B4-BE49-F238E27FC236}">
                <a16:creationId xmlns:a16="http://schemas.microsoft.com/office/drawing/2014/main" id="{E96B8700-9C84-4A87-A8BE-E9D8E83D477E}"/>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One picture split into 8">
    <p:bg>
      <p:bgPr>
        <a:solidFill>
          <a:schemeClr val="tx2"/>
        </a:solidFill>
        <a:effectLst/>
      </p:bgPr>
    </p:bg>
    <p:spTree>
      <p:nvGrpSpPr>
        <p:cNvPr id="1" name=""/>
        <p:cNvGrpSpPr/>
        <p:nvPr/>
      </p:nvGrpSpPr>
      <p:grpSpPr>
        <a:xfrm>
          <a:off x="0" y="0"/>
          <a:ext cx="0" cy="0"/>
          <a:chOff x="0" y="0"/>
          <a:chExt cx="0" cy="0"/>
        </a:xfrm>
      </p:grpSpPr>
      <p:sp>
        <p:nvSpPr>
          <p:cNvPr id="27" name="Picture Placeholder 5"/>
          <p:cNvSpPr>
            <a:spLocks noGrp="1"/>
          </p:cNvSpPr>
          <p:nvPr>
            <p:ph type="pic" sz="quarter" idx="18" hasCustomPrompt="1"/>
          </p:nvPr>
        </p:nvSpPr>
        <p:spPr>
          <a:xfrm>
            <a:off x="409212" y="2747723"/>
            <a:ext cx="5058121" cy="3082801"/>
          </a:xfrm>
          <a:prstGeom prst="rect">
            <a:avLst/>
          </a:prstGeom>
          <a:noFill/>
          <a:ln>
            <a:noFill/>
          </a:ln>
        </p:spPr>
        <p:txBody>
          <a:bodyPr anchor="t"/>
          <a:lstStyle>
            <a:lvl1pPr marL="0" indent="0" algn="l">
              <a:buNone/>
              <a:defRPr sz="1400">
                <a:solidFill>
                  <a:schemeClr val="bg2"/>
                </a:solidFill>
                <a:latin typeface="+mn-lt"/>
              </a:defRPr>
            </a:lvl1pPr>
          </a:lstStyle>
          <a:p>
            <a:r>
              <a:rPr lang="en-ZA" dirty="0"/>
              <a:t>Add picture</a:t>
            </a:r>
          </a:p>
        </p:txBody>
      </p:sp>
      <p:sp>
        <p:nvSpPr>
          <p:cNvPr id="28" name="Picture Placeholder 5"/>
          <p:cNvSpPr>
            <a:spLocks noGrp="1"/>
          </p:cNvSpPr>
          <p:nvPr>
            <p:ph type="pic" sz="quarter" idx="19" hasCustomPrompt="1"/>
          </p:nvPr>
        </p:nvSpPr>
        <p:spPr>
          <a:xfrm>
            <a:off x="5782558" y="2747723"/>
            <a:ext cx="5058121" cy="3082801"/>
          </a:xfrm>
          <a:prstGeom prst="rect">
            <a:avLst/>
          </a:prstGeom>
          <a:noFill/>
          <a:ln>
            <a:noFill/>
          </a:ln>
        </p:spPr>
        <p:txBody>
          <a:bodyPr anchor="t"/>
          <a:lstStyle>
            <a:lvl1pPr marL="0" indent="0" algn="l">
              <a:buNone/>
              <a:defRPr sz="1400">
                <a:solidFill>
                  <a:schemeClr val="bg2"/>
                </a:solidFill>
                <a:latin typeface="+mn-lt"/>
              </a:defRPr>
            </a:lvl1pPr>
          </a:lstStyle>
          <a:p>
            <a:r>
              <a:rPr lang="en-ZA" dirty="0"/>
              <a:t>Add picture</a:t>
            </a:r>
          </a:p>
        </p:txBody>
      </p:sp>
      <p:sp>
        <p:nvSpPr>
          <p:cNvPr id="19" name="Rectangle 18"/>
          <p:cNvSpPr/>
          <p:nvPr/>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Text Placeholder 6"/>
          <p:cNvSpPr>
            <a:spLocks noGrp="1"/>
          </p:cNvSpPr>
          <p:nvPr>
            <p:ph type="body" sz="quarter" idx="11" hasCustomPrompt="1"/>
          </p:nvPr>
        </p:nvSpPr>
        <p:spPr>
          <a:xfrm>
            <a:off x="412860" y="2306552"/>
            <a:ext cx="4922262" cy="351746"/>
          </a:xfrm>
          <a:prstGeom prst="rect">
            <a:avLst/>
          </a:prstGeom>
        </p:spPr>
        <p:txBody>
          <a:bodyPr lIns="0" tIns="0" rIns="0" bIns="0"/>
          <a:lstStyle>
            <a:lvl1pPr marL="0" indent="0">
              <a:buNone/>
              <a:defRPr sz="1500" b="1" i="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Content Slide Headline A to be placed here</a:t>
            </a:r>
            <a:endParaRPr lang="en-ZA" dirty="0"/>
          </a:p>
        </p:txBody>
      </p:sp>
      <p:sp>
        <p:nvSpPr>
          <p:cNvPr id="14" name="Text Placeholder 6"/>
          <p:cNvSpPr>
            <a:spLocks noGrp="1"/>
          </p:cNvSpPr>
          <p:nvPr>
            <p:ph type="body" sz="quarter" idx="12" hasCustomPrompt="1"/>
          </p:nvPr>
        </p:nvSpPr>
        <p:spPr>
          <a:xfrm>
            <a:off x="5767065" y="2305414"/>
            <a:ext cx="4922262" cy="351746"/>
          </a:xfrm>
          <a:prstGeom prst="rect">
            <a:avLst/>
          </a:prstGeom>
        </p:spPr>
        <p:txBody>
          <a:bodyPr lIns="0" tIns="0" rIns="0" bIns="0"/>
          <a:lstStyle>
            <a:lvl1pPr marL="0" indent="0">
              <a:buNone/>
              <a:defRPr sz="1500" b="1" i="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Content Slide Headline B to be placed here</a:t>
            </a:r>
            <a:endParaRPr lang="en-ZA" dirty="0"/>
          </a:p>
        </p:txBody>
      </p:sp>
      <p:sp>
        <p:nvSpPr>
          <p:cNvPr id="7" name="Text Placeholder 6"/>
          <p:cNvSpPr>
            <a:spLocks noGrp="1"/>
          </p:cNvSpPr>
          <p:nvPr>
            <p:ph type="body" sz="quarter" idx="20" hasCustomPrompt="1"/>
          </p:nvPr>
        </p:nvSpPr>
        <p:spPr>
          <a:xfrm>
            <a:off x="324503" y="1487942"/>
            <a:ext cx="8105775" cy="671512"/>
          </a:xfrm>
          <a:prstGeom prst="rect">
            <a:avLst/>
          </a:prstGeom>
        </p:spPr>
        <p:txBody>
          <a:bodyPr/>
          <a:lstStyle>
            <a:lvl1pPr marL="0" indent="0">
              <a:buFontTx/>
              <a:buNone/>
              <a:defRPr sz="1300" b="1" i="0" baseline="0">
                <a:solidFill>
                  <a:srgbClr val="0083C2"/>
                </a:solidFill>
              </a:defRPr>
            </a:lvl1pPr>
          </a:lstStyle>
          <a:p>
            <a:pPr lvl="0"/>
            <a:r>
              <a:rPr lang="en-US" dirty="0"/>
              <a:t>Content Slide Headline to be placed here and a potential</a:t>
            </a:r>
            <a:br>
              <a:rPr lang="en-US" dirty="0"/>
            </a:br>
            <a:r>
              <a:rPr lang="en-US" dirty="0"/>
              <a:t>Second line may be placed here incase it gets too long.</a:t>
            </a:r>
            <a:endParaRPr lang="en-ZA" dirty="0"/>
          </a:p>
          <a:p>
            <a:pPr lvl="0"/>
            <a:endParaRPr lang="en-ZA"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26"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29"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30"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31"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5" name="Rectangle 14"/>
          <p:cNvSpPr/>
          <p:nvPr/>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17"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18"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
        <p:nvSpPr>
          <p:cNvPr id="2" name="fcSlideMaster210.One picture split into 8Footer" descr="Internal Use">
            <a:extLst>
              <a:ext uri="{FF2B5EF4-FFF2-40B4-BE49-F238E27FC236}">
                <a16:creationId xmlns:a16="http://schemas.microsoft.com/office/drawing/2014/main" id="{0E0DE186-5A53-4426-ADFD-F9721CB98C92}"/>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One picture split into 8Header" descr=" ">
            <a:extLst>
              <a:ext uri="{FF2B5EF4-FFF2-40B4-BE49-F238E27FC236}">
                <a16:creationId xmlns:a16="http://schemas.microsoft.com/office/drawing/2014/main" id="{2434B115-2095-4455-B90A-ECBAB1D44906}"/>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pictures split into 4">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5504" y="1438522"/>
            <a:ext cx="5501040" cy="441363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9"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0"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2" name="Picture Placeholder 5"/>
          <p:cNvSpPr>
            <a:spLocks noGrp="1"/>
          </p:cNvSpPr>
          <p:nvPr>
            <p:ph type="pic" sz="quarter" idx="12" hasCustomPrompt="1"/>
          </p:nvPr>
        </p:nvSpPr>
        <p:spPr>
          <a:xfrm>
            <a:off x="6191088" y="1438522"/>
            <a:ext cx="5501040" cy="441363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 name="fcSlideMaster210.Two pictures split into 4Footer" descr="Internal Use">
            <a:extLst>
              <a:ext uri="{FF2B5EF4-FFF2-40B4-BE49-F238E27FC236}">
                <a16:creationId xmlns:a16="http://schemas.microsoft.com/office/drawing/2014/main" id="{585274FE-89D4-4773-9CAA-942014FFDC7F}"/>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Two pictures split into 4Header" descr=" ">
            <a:extLst>
              <a:ext uri="{FF2B5EF4-FFF2-40B4-BE49-F238E27FC236}">
                <a16:creationId xmlns:a16="http://schemas.microsoft.com/office/drawing/2014/main" id="{150B39A8-7098-45B4-A0B7-04DE3B229CDA}"/>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38929" y="1623180"/>
            <a:ext cx="2806846" cy="192765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38928" y="3733834"/>
            <a:ext cx="2806845" cy="199640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72364" y="1623180"/>
            <a:ext cx="2806846" cy="192765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72363" y="3733834"/>
            <a:ext cx="2806845" cy="199640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61221" y="1623180"/>
            <a:ext cx="2806846" cy="192765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61220" y="3733834"/>
            <a:ext cx="2806845" cy="199640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0075" y="1623180"/>
            <a:ext cx="2806846" cy="192765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0076" y="3733834"/>
            <a:ext cx="2806845" cy="1996406"/>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4"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5"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 name="fcSlideMaster210.8 Full page picturesFooter" descr="Internal Use">
            <a:extLst>
              <a:ext uri="{FF2B5EF4-FFF2-40B4-BE49-F238E27FC236}">
                <a16:creationId xmlns:a16="http://schemas.microsoft.com/office/drawing/2014/main" id="{3D62A86A-0AA1-4380-8FCB-F70CA736409B}"/>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8 Full page picturesHeader" descr=" ">
            <a:extLst>
              <a:ext uri="{FF2B5EF4-FFF2-40B4-BE49-F238E27FC236}">
                <a16:creationId xmlns:a16="http://schemas.microsoft.com/office/drawing/2014/main" id="{2D760246-FFFB-4DC6-B48F-6BED218B4EFA}"/>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38928" y="3400789"/>
            <a:ext cx="5120195" cy="2317259"/>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6" name="Text Placeholder 5"/>
          <p:cNvSpPr>
            <a:spLocks noGrp="1"/>
          </p:cNvSpPr>
          <p:nvPr>
            <p:ph type="body" sz="quarter" idx="11" hasCustomPrompt="1"/>
          </p:nvPr>
        </p:nvSpPr>
        <p:spPr>
          <a:xfrm>
            <a:off x="342233" y="1533393"/>
            <a:ext cx="5117232" cy="151460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5766816" y="1533391"/>
            <a:ext cx="5948775" cy="418465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1"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 name="fcSlideMaster210.Text, chart &amp; pictureFooter" descr="Internal Use">
            <a:extLst>
              <a:ext uri="{FF2B5EF4-FFF2-40B4-BE49-F238E27FC236}">
                <a16:creationId xmlns:a16="http://schemas.microsoft.com/office/drawing/2014/main" id="{173B34CE-1ADD-406F-8141-B40B0A4135BC}"/>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Text, chart &amp; pictureHeader" descr=" ">
            <a:extLst>
              <a:ext uri="{FF2B5EF4-FFF2-40B4-BE49-F238E27FC236}">
                <a16:creationId xmlns:a16="http://schemas.microsoft.com/office/drawing/2014/main" id="{387B22F8-E7AB-4ACE-BA42-39A405E2ED14}"/>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6"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 name="fcSlideMaster210.Custom LayoutFooter" descr="Internal Use">
            <a:extLst>
              <a:ext uri="{FF2B5EF4-FFF2-40B4-BE49-F238E27FC236}">
                <a16:creationId xmlns:a16="http://schemas.microsoft.com/office/drawing/2014/main" id="{6ADC2CC9-C35D-46D6-82EC-5FFA060D27D7}"/>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Custom LayoutHeader" descr=" ">
            <a:extLst>
              <a:ext uri="{FF2B5EF4-FFF2-40B4-BE49-F238E27FC236}">
                <a16:creationId xmlns:a16="http://schemas.microsoft.com/office/drawing/2014/main" id="{501C54CD-052C-4547-9B11-44FFA7A98205}"/>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and subtitle">
    <p:bg>
      <p:bgPr>
        <a:solidFill>
          <a:schemeClr val="tx2"/>
        </a:solidFill>
        <a:effectLst/>
      </p:bgPr>
    </p:bg>
    <p:spTree>
      <p:nvGrpSpPr>
        <p:cNvPr id="1" name=""/>
        <p:cNvGrpSpPr/>
        <p:nvPr/>
      </p:nvGrpSpPr>
      <p:grpSpPr>
        <a:xfrm>
          <a:off x="0" y="0"/>
          <a:ext cx="0" cy="0"/>
          <a:chOff x="0" y="0"/>
          <a:chExt cx="0" cy="0"/>
        </a:xfrm>
      </p:grpSpPr>
      <p:sp>
        <p:nvSpPr>
          <p:cNvPr id="44" name="Picture Placeholder 43"/>
          <p:cNvSpPr>
            <a:spLocks noGrp="1"/>
          </p:cNvSpPr>
          <p:nvPr>
            <p:ph type="pic" sz="quarter" idx="14"/>
          </p:nvPr>
        </p:nvSpPr>
        <p:spPr>
          <a:xfrm>
            <a:off x="338928" y="1397122"/>
            <a:ext cx="11450736" cy="1906909"/>
          </a:xfrm>
          <a:prstGeom prst="rect">
            <a:avLst/>
          </a:prstGeom>
        </p:spPr>
        <p:txBody>
          <a:bodyPr/>
          <a:lstStyle/>
          <a:p>
            <a:r>
              <a:rPr lang="en-US" dirty="0"/>
              <a:t>Drag picture to placeholder or click icon to add</a:t>
            </a:r>
          </a:p>
        </p:txBody>
      </p:sp>
      <p:sp>
        <p:nvSpPr>
          <p:cNvPr id="15"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6"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19" name="Text Placeholder 5"/>
          <p:cNvSpPr>
            <a:spLocks noGrp="1"/>
          </p:cNvSpPr>
          <p:nvPr>
            <p:ph type="body" sz="quarter" idx="11" hasCustomPrompt="1"/>
          </p:nvPr>
        </p:nvSpPr>
        <p:spPr>
          <a:xfrm>
            <a:off x="582768" y="3520548"/>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20" name="Text Placeholder 5"/>
          <p:cNvSpPr>
            <a:spLocks noGrp="1"/>
          </p:cNvSpPr>
          <p:nvPr>
            <p:ph type="body" sz="quarter" idx="15" hasCustomPrompt="1"/>
          </p:nvPr>
        </p:nvSpPr>
        <p:spPr>
          <a:xfrm>
            <a:off x="582768" y="3912547"/>
            <a:ext cx="1867829" cy="2038444"/>
          </a:xfrm>
          <a:prstGeom prst="rect">
            <a:avLst/>
          </a:prstGeom>
        </p:spPr>
        <p:txBody>
          <a:bodyPr lIns="0" tIns="0" rIns="0" bIns="0"/>
          <a:lstStyle>
            <a:lvl1pPr>
              <a:spcBef>
                <a:spcPts val="0"/>
              </a:spcBef>
              <a:buFontTx/>
              <a:buNone/>
              <a:defRPr lang="en-US" sz="1800" kern="0" baseline="0" dirty="0" smtClean="0">
                <a:solidFill>
                  <a:schemeClr val="bg2"/>
                </a:solidFill>
                <a:latin typeface="calibri" charset="0"/>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29" name="Text Placeholder 5"/>
          <p:cNvSpPr>
            <a:spLocks noGrp="1"/>
          </p:cNvSpPr>
          <p:nvPr>
            <p:ph type="body" sz="quarter" idx="24" hasCustomPrompt="1"/>
          </p:nvPr>
        </p:nvSpPr>
        <p:spPr>
          <a:xfrm>
            <a:off x="2620838" y="3520548"/>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0" name="Text Placeholder 5"/>
          <p:cNvSpPr>
            <a:spLocks noGrp="1"/>
          </p:cNvSpPr>
          <p:nvPr>
            <p:ph type="body" sz="quarter" idx="25" hasCustomPrompt="1"/>
          </p:nvPr>
        </p:nvSpPr>
        <p:spPr>
          <a:xfrm>
            <a:off x="2620838" y="3912547"/>
            <a:ext cx="1867829" cy="2038444"/>
          </a:xfrm>
          <a:prstGeom prst="rect">
            <a:avLst/>
          </a:prstGeom>
        </p:spPr>
        <p:txBody>
          <a:bodyPr lIns="0" tIns="0" rIns="0" bIns="0"/>
          <a:lstStyle>
            <a:lvl1pPr>
              <a:spcBef>
                <a:spcPts val="0"/>
              </a:spcBef>
              <a:buFontTx/>
              <a:buNone/>
              <a:defRPr lang="en-US" sz="1800" kern="0" baseline="0" dirty="0" smtClean="0">
                <a:solidFill>
                  <a:schemeClr val="bg2"/>
                </a:solidFill>
                <a:latin typeface="calibri" charset="0"/>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31" name="Text Placeholder 5"/>
          <p:cNvSpPr>
            <a:spLocks noGrp="1"/>
          </p:cNvSpPr>
          <p:nvPr>
            <p:ph type="body" sz="quarter" idx="26" hasCustomPrompt="1"/>
          </p:nvPr>
        </p:nvSpPr>
        <p:spPr>
          <a:xfrm>
            <a:off x="4488667" y="3520548"/>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2" name="Text Placeholder 5"/>
          <p:cNvSpPr>
            <a:spLocks noGrp="1"/>
          </p:cNvSpPr>
          <p:nvPr>
            <p:ph type="body" sz="quarter" idx="27" hasCustomPrompt="1"/>
          </p:nvPr>
        </p:nvSpPr>
        <p:spPr>
          <a:xfrm>
            <a:off x="4488667" y="3912547"/>
            <a:ext cx="1867829" cy="2038444"/>
          </a:xfrm>
          <a:prstGeom prst="rect">
            <a:avLst/>
          </a:prstGeom>
        </p:spPr>
        <p:txBody>
          <a:bodyPr lIns="0" tIns="0" rIns="0" bIns="0"/>
          <a:lstStyle>
            <a:lvl1pPr>
              <a:spcBef>
                <a:spcPts val="0"/>
              </a:spcBef>
              <a:buFontTx/>
              <a:buNone/>
              <a:defRPr lang="en-US" sz="1800" kern="0" baseline="0" dirty="0" smtClean="0">
                <a:solidFill>
                  <a:schemeClr val="bg2"/>
                </a:solidFill>
                <a:latin typeface="calibri" charset="0"/>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33" name="Text Placeholder 5"/>
          <p:cNvSpPr>
            <a:spLocks noGrp="1"/>
          </p:cNvSpPr>
          <p:nvPr>
            <p:ph type="body" sz="quarter" idx="28" hasCustomPrompt="1"/>
          </p:nvPr>
        </p:nvSpPr>
        <p:spPr>
          <a:xfrm>
            <a:off x="6576983" y="3520548"/>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4" name="Text Placeholder 5"/>
          <p:cNvSpPr>
            <a:spLocks noGrp="1"/>
          </p:cNvSpPr>
          <p:nvPr>
            <p:ph type="body" sz="quarter" idx="29" hasCustomPrompt="1"/>
          </p:nvPr>
        </p:nvSpPr>
        <p:spPr>
          <a:xfrm>
            <a:off x="6576983" y="3912547"/>
            <a:ext cx="1867829" cy="2038444"/>
          </a:xfrm>
          <a:prstGeom prst="rect">
            <a:avLst/>
          </a:prstGeom>
        </p:spPr>
        <p:txBody>
          <a:bodyPr lIns="0" tIns="0" rIns="0" bIns="0"/>
          <a:lstStyle>
            <a:lvl1pPr>
              <a:spcBef>
                <a:spcPts val="0"/>
              </a:spcBef>
              <a:buFontTx/>
              <a:buNone/>
              <a:defRPr lang="en-US" sz="1800" kern="0" baseline="0" dirty="0" smtClean="0">
                <a:solidFill>
                  <a:schemeClr val="bg2"/>
                </a:solidFill>
                <a:latin typeface="calibri" charset="0"/>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35" name="Text Placeholder 5"/>
          <p:cNvSpPr>
            <a:spLocks noGrp="1"/>
          </p:cNvSpPr>
          <p:nvPr>
            <p:ph type="body" sz="quarter" idx="30" hasCustomPrompt="1"/>
          </p:nvPr>
        </p:nvSpPr>
        <p:spPr>
          <a:xfrm>
            <a:off x="8665299" y="3520548"/>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6" name="Text Placeholder 5"/>
          <p:cNvSpPr>
            <a:spLocks noGrp="1"/>
          </p:cNvSpPr>
          <p:nvPr>
            <p:ph type="body" sz="quarter" idx="31" hasCustomPrompt="1"/>
          </p:nvPr>
        </p:nvSpPr>
        <p:spPr>
          <a:xfrm>
            <a:off x="8665299" y="3912547"/>
            <a:ext cx="1867829" cy="2038444"/>
          </a:xfrm>
          <a:prstGeom prst="rect">
            <a:avLst/>
          </a:prstGeom>
        </p:spPr>
        <p:txBody>
          <a:bodyPr lIns="0" tIns="0" rIns="0" bIns="0"/>
          <a:lstStyle>
            <a:lvl1pPr>
              <a:spcBef>
                <a:spcPts val="0"/>
              </a:spcBef>
              <a:buFontTx/>
              <a:buNone/>
              <a:defRPr lang="en-US" sz="1800" kern="0" baseline="0" dirty="0" smtClean="0">
                <a:solidFill>
                  <a:schemeClr val="bg2"/>
                </a:solidFill>
                <a:latin typeface="calibri" charset="0"/>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2" name="fcSlideMaster210.1_Title and subtitleFooter" descr="Internal Use">
            <a:extLst>
              <a:ext uri="{FF2B5EF4-FFF2-40B4-BE49-F238E27FC236}">
                <a16:creationId xmlns:a16="http://schemas.microsoft.com/office/drawing/2014/main" id="{B4C44D6B-806C-4E62-AA56-FD95CEA0DC82}"/>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10.1_Title and subtitleHeader" descr=" ">
            <a:extLst>
              <a:ext uri="{FF2B5EF4-FFF2-40B4-BE49-F238E27FC236}">
                <a16:creationId xmlns:a16="http://schemas.microsoft.com/office/drawing/2014/main" id="{8870B81B-4859-4B57-BFDC-91DF320553C9}"/>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_Title">
    <p:bg>
      <p:bgPr>
        <a:solidFill>
          <a:schemeClr val="tx2"/>
        </a:solidFill>
        <a:effectLst/>
      </p:bgPr>
    </p:bg>
    <p:spTree>
      <p:nvGrpSpPr>
        <p:cNvPr id="1" name=""/>
        <p:cNvGrpSpPr/>
        <p:nvPr/>
      </p:nvGrpSpPr>
      <p:grpSpPr>
        <a:xfrm>
          <a:off x="0" y="0"/>
          <a:ext cx="0" cy="0"/>
          <a:chOff x="0" y="0"/>
          <a:chExt cx="0" cy="0"/>
        </a:xfrm>
      </p:grpSpPr>
      <p:sp>
        <p:nvSpPr>
          <p:cNvPr id="24" name="Picture Placeholder 5"/>
          <p:cNvSpPr>
            <a:spLocks noGrp="1"/>
          </p:cNvSpPr>
          <p:nvPr>
            <p:ph type="pic" sz="quarter" idx="16" hasCustomPrompt="1"/>
          </p:nvPr>
        </p:nvSpPr>
        <p:spPr>
          <a:xfrm>
            <a:off x="3275434" y="3739852"/>
            <a:ext cx="2509893" cy="196218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5"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26"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7" name="Picture Placeholder 5"/>
          <p:cNvSpPr>
            <a:spLocks noGrp="1"/>
          </p:cNvSpPr>
          <p:nvPr>
            <p:ph type="pic" sz="quarter" idx="17" hasCustomPrompt="1"/>
          </p:nvPr>
        </p:nvSpPr>
        <p:spPr>
          <a:xfrm>
            <a:off x="5941758" y="3739852"/>
            <a:ext cx="2509893" cy="196218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8" name="Picture Placeholder 5"/>
          <p:cNvSpPr>
            <a:spLocks noGrp="1"/>
          </p:cNvSpPr>
          <p:nvPr>
            <p:ph type="pic" sz="quarter" idx="18" hasCustomPrompt="1"/>
          </p:nvPr>
        </p:nvSpPr>
        <p:spPr>
          <a:xfrm>
            <a:off x="3275434" y="1641930"/>
            <a:ext cx="2509893" cy="196218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9" name="Picture Placeholder 5"/>
          <p:cNvSpPr>
            <a:spLocks noGrp="1"/>
          </p:cNvSpPr>
          <p:nvPr>
            <p:ph type="pic" sz="quarter" idx="19" hasCustomPrompt="1"/>
          </p:nvPr>
        </p:nvSpPr>
        <p:spPr>
          <a:xfrm>
            <a:off x="5941758" y="1641930"/>
            <a:ext cx="2509893" cy="196218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32" name="Text Placeholder 5"/>
          <p:cNvSpPr>
            <a:spLocks noGrp="1"/>
          </p:cNvSpPr>
          <p:nvPr>
            <p:ph type="body" sz="quarter" idx="11" hasCustomPrompt="1"/>
          </p:nvPr>
        </p:nvSpPr>
        <p:spPr>
          <a:xfrm>
            <a:off x="338928" y="1441216"/>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3" name="Text Placeholder 5"/>
          <p:cNvSpPr>
            <a:spLocks noGrp="1"/>
          </p:cNvSpPr>
          <p:nvPr>
            <p:ph type="body" sz="quarter" idx="15" hasCustomPrompt="1"/>
          </p:nvPr>
        </p:nvSpPr>
        <p:spPr>
          <a:xfrm>
            <a:off x="338928" y="1826493"/>
            <a:ext cx="2593489" cy="2038444"/>
          </a:xfrm>
          <a:prstGeom prst="rect">
            <a:avLst/>
          </a:prstGeom>
        </p:spPr>
        <p:txBody>
          <a:bodyPr lIns="0" tIns="0" rIns="0" bIns="0"/>
          <a:lstStyle>
            <a:lvl1pPr defTabSz="57150">
              <a:spcBef>
                <a:spcPts val="0"/>
              </a:spcBef>
              <a:buFontTx/>
              <a:buNone/>
              <a:defRPr lang="en-US" sz="1300" baseline="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34" name="Text Placeholder 5"/>
          <p:cNvSpPr>
            <a:spLocks noGrp="1"/>
          </p:cNvSpPr>
          <p:nvPr>
            <p:ph type="body" sz="quarter" idx="20" hasCustomPrompt="1"/>
          </p:nvPr>
        </p:nvSpPr>
        <p:spPr>
          <a:xfrm>
            <a:off x="338928" y="3739852"/>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5" name="Text Placeholder 5"/>
          <p:cNvSpPr>
            <a:spLocks noGrp="1"/>
          </p:cNvSpPr>
          <p:nvPr>
            <p:ph type="body" sz="quarter" idx="21" hasCustomPrompt="1"/>
          </p:nvPr>
        </p:nvSpPr>
        <p:spPr>
          <a:xfrm>
            <a:off x="338928" y="4125129"/>
            <a:ext cx="2593489" cy="2038444"/>
          </a:xfrm>
          <a:prstGeom prst="rect">
            <a:avLst/>
          </a:prstGeom>
        </p:spPr>
        <p:txBody>
          <a:bodyPr lIns="0" tIns="0" rIns="0" bIns="0"/>
          <a:lstStyle>
            <a:lvl1pPr>
              <a:spcBef>
                <a:spcPts val="0"/>
              </a:spcBef>
              <a:buFontTx/>
              <a:buNone/>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36" name="Text Placeholder 5"/>
          <p:cNvSpPr>
            <a:spLocks noGrp="1"/>
          </p:cNvSpPr>
          <p:nvPr>
            <p:ph type="body" sz="quarter" idx="22" hasCustomPrompt="1"/>
          </p:nvPr>
        </p:nvSpPr>
        <p:spPr>
          <a:xfrm>
            <a:off x="8794667" y="1441216"/>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7" name="Text Placeholder 5"/>
          <p:cNvSpPr>
            <a:spLocks noGrp="1"/>
          </p:cNvSpPr>
          <p:nvPr>
            <p:ph type="body" sz="quarter" idx="23" hasCustomPrompt="1"/>
          </p:nvPr>
        </p:nvSpPr>
        <p:spPr>
          <a:xfrm>
            <a:off x="8794667" y="1826493"/>
            <a:ext cx="2593489" cy="2038444"/>
          </a:xfrm>
          <a:prstGeom prst="rect">
            <a:avLst/>
          </a:prstGeom>
        </p:spPr>
        <p:txBody>
          <a:bodyPr lIns="0" tIns="0" rIns="0" bIns="0"/>
          <a:lstStyle>
            <a:lvl1pPr>
              <a:spcBef>
                <a:spcPts val="0"/>
              </a:spcBef>
              <a:buFontTx/>
              <a:buNone/>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
        <p:nvSpPr>
          <p:cNvPr id="38" name="Text Placeholder 5"/>
          <p:cNvSpPr>
            <a:spLocks noGrp="1"/>
          </p:cNvSpPr>
          <p:nvPr>
            <p:ph type="body" sz="quarter" idx="24" hasCustomPrompt="1"/>
          </p:nvPr>
        </p:nvSpPr>
        <p:spPr>
          <a:xfrm>
            <a:off x="8794667" y="3739852"/>
            <a:ext cx="1506081" cy="347657"/>
          </a:xfrm>
          <a:prstGeom prst="rect">
            <a:avLst/>
          </a:prstGeom>
        </p:spPr>
        <p:txBody>
          <a:bodyPr lIns="0" tIns="0" rIns="0" bIns="0"/>
          <a:lstStyle>
            <a:lvl1pPr marL="0" indent="0">
              <a:spcBef>
                <a:spcPts val="0"/>
              </a:spcBef>
              <a:buFontTx/>
              <a:buNone/>
              <a:defRPr lang="en-US" sz="1800" b="1"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Title here</a:t>
            </a:r>
            <a:endParaRPr lang="en-ZA" dirty="0"/>
          </a:p>
        </p:txBody>
      </p:sp>
      <p:sp>
        <p:nvSpPr>
          <p:cNvPr id="39" name="Text Placeholder 5"/>
          <p:cNvSpPr>
            <a:spLocks noGrp="1"/>
          </p:cNvSpPr>
          <p:nvPr>
            <p:ph type="body" sz="quarter" idx="25" hasCustomPrompt="1"/>
          </p:nvPr>
        </p:nvSpPr>
        <p:spPr>
          <a:xfrm>
            <a:off x="8794667" y="4125129"/>
            <a:ext cx="2593489" cy="2038444"/>
          </a:xfrm>
          <a:prstGeom prst="rect">
            <a:avLst/>
          </a:prstGeom>
        </p:spPr>
        <p:txBody>
          <a:bodyPr lIns="0" tIns="0" rIns="0" bIns="0"/>
          <a:lstStyle>
            <a:lvl1pPr>
              <a:spcBef>
                <a:spcPts val="0"/>
              </a:spcBef>
              <a:buFontTx/>
              <a:buNone/>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0" indent="0">
              <a:lnSpc>
                <a:spcPct val="120000"/>
              </a:lnSpc>
              <a:spcAft>
                <a:spcPts val="0"/>
              </a:spcAft>
            </a:pPr>
            <a:r>
              <a:rPr lang="en-ZA" sz="1200" dirty="0" err="1">
                <a:solidFill>
                  <a:schemeClr val="bg2"/>
                </a:solidFill>
              </a:rPr>
              <a:t>Sed</a:t>
            </a:r>
            <a:r>
              <a:rPr lang="en-ZA" sz="1200" dirty="0">
                <a:solidFill>
                  <a:schemeClr val="bg2"/>
                </a:solidFill>
              </a:rPr>
              <a:t> </a:t>
            </a:r>
            <a:r>
              <a:rPr lang="en-ZA" sz="1200" dirty="0" err="1">
                <a:solidFill>
                  <a:schemeClr val="bg2"/>
                </a:solidFill>
              </a:rPr>
              <a:t>ut</a:t>
            </a:r>
            <a:r>
              <a:rPr lang="en-ZA" sz="1200" dirty="0">
                <a:solidFill>
                  <a:schemeClr val="bg2"/>
                </a:solidFill>
              </a:rPr>
              <a:t> </a:t>
            </a:r>
            <a:r>
              <a:rPr lang="en-ZA" sz="1200" dirty="0" err="1">
                <a:solidFill>
                  <a:schemeClr val="bg2"/>
                </a:solidFill>
              </a:rPr>
              <a:t>perspiciatis</a:t>
            </a:r>
            <a:r>
              <a:rPr lang="en-ZA" sz="1200" dirty="0">
                <a:solidFill>
                  <a:schemeClr val="bg2"/>
                </a:solidFill>
              </a:rPr>
              <a:t> </a:t>
            </a:r>
            <a:r>
              <a:rPr lang="en-ZA" sz="1200" dirty="0" err="1">
                <a:solidFill>
                  <a:schemeClr val="bg2"/>
                </a:solidFill>
              </a:rPr>
              <a:t>unde</a:t>
            </a:r>
            <a:r>
              <a:rPr lang="en-ZA" sz="1200" dirty="0">
                <a:solidFill>
                  <a:schemeClr val="bg2"/>
                </a:solidFill>
              </a:rPr>
              <a:t> </a:t>
            </a:r>
            <a:r>
              <a:rPr lang="en-ZA" sz="1200" dirty="0" err="1">
                <a:solidFill>
                  <a:schemeClr val="bg2"/>
                </a:solidFill>
              </a:rPr>
              <a:t>omnis</a:t>
            </a:r>
            <a:r>
              <a:rPr lang="en-ZA" sz="1200" dirty="0">
                <a:solidFill>
                  <a:schemeClr val="bg2"/>
                </a:solidFill>
              </a:rPr>
              <a:t> </a:t>
            </a:r>
            <a:r>
              <a:rPr lang="en-ZA" sz="1200" dirty="0" err="1">
                <a:solidFill>
                  <a:schemeClr val="bg2"/>
                </a:solidFill>
              </a:rPr>
              <a:t>iste</a:t>
            </a:r>
            <a:r>
              <a:rPr lang="en-ZA" sz="1200" dirty="0">
                <a:solidFill>
                  <a:schemeClr val="bg2"/>
                </a:solidFill>
              </a:rPr>
              <a:t> </a:t>
            </a:r>
            <a:r>
              <a:rPr lang="en-ZA" sz="1200" dirty="0" err="1">
                <a:solidFill>
                  <a:schemeClr val="bg2"/>
                </a:solidFill>
              </a:rPr>
              <a:t>natus</a:t>
            </a:r>
            <a:r>
              <a:rPr lang="en-ZA" sz="1200" dirty="0">
                <a:solidFill>
                  <a:schemeClr val="bg2"/>
                </a:solidFill>
              </a:rPr>
              <a:t> error sit </a:t>
            </a:r>
            <a:r>
              <a:rPr lang="en-ZA" sz="1200" dirty="0" err="1">
                <a:solidFill>
                  <a:schemeClr val="bg2"/>
                </a:solidFill>
              </a:rPr>
              <a:t>voluptatem</a:t>
            </a:r>
            <a:r>
              <a:rPr lang="en-ZA" sz="1200" dirty="0">
                <a:solidFill>
                  <a:schemeClr val="bg2"/>
                </a:solidFill>
              </a:rPr>
              <a:t> </a:t>
            </a:r>
            <a:r>
              <a:rPr lang="en-ZA" sz="1200" dirty="0" err="1">
                <a:solidFill>
                  <a:schemeClr val="bg2"/>
                </a:solidFill>
              </a:rPr>
              <a:t>accusantium</a:t>
            </a:r>
            <a:r>
              <a:rPr lang="en-ZA" sz="1200" dirty="0">
                <a:solidFill>
                  <a:schemeClr val="bg2"/>
                </a:solidFill>
              </a:rPr>
              <a:t> </a:t>
            </a:r>
            <a:r>
              <a:rPr lang="en-ZA" sz="1200" dirty="0" err="1">
                <a:solidFill>
                  <a:schemeClr val="bg2"/>
                </a:solidFill>
              </a:rPr>
              <a:t>doloremque</a:t>
            </a:r>
            <a:r>
              <a:rPr lang="en-ZA" sz="1200" dirty="0">
                <a:solidFill>
                  <a:schemeClr val="bg2"/>
                </a:solidFill>
              </a:rPr>
              <a:t> </a:t>
            </a:r>
            <a:r>
              <a:rPr lang="en-ZA" sz="1200" dirty="0" err="1">
                <a:solidFill>
                  <a:schemeClr val="bg2"/>
                </a:solidFill>
              </a:rPr>
              <a:t>laudantium</a:t>
            </a:r>
            <a:r>
              <a:rPr lang="en-ZA" sz="1200" dirty="0">
                <a:solidFill>
                  <a:schemeClr val="bg2"/>
                </a:solidFill>
              </a:rPr>
              <a:t>, </a:t>
            </a:r>
            <a:r>
              <a:rPr lang="en-ZA" sz="1200" dirty="0" err="1">
                <a:solidFill>
                  <a:schemeClr val="bg2"/>
                </a:solidFill>
              </a:rPr>
              <a:t>totam</a:t>
            </a:r>
            <a:r>
              <a:rPr lang="en-ZA" sz="1200" dirty="0">
                <a:solidFill>
                  <a:schemeClr val="bg2"/>
                </a:solidFill>
              </a:rPr>
              <a:t> rem </a:t>
            </a:r>
            <a:r>
              <a:rPr lang="en-ZA" sz="1200" dirty="0" err="1">
                <a:solidFill>
                  <a:schemeClr val="bg2"/>
                </a:solidFill>
              </a:rPr>
              <a:t>aperiam</a:t>
            </a:r>
            <a:r>
              <a:rPr lang="en-ZA" sz="1200" dirty="0">
                <a:solidFill>
                  <a:schemeClr val="bg2"/>
                </a:solidFill>
              </a:rPr>
              <a:t>, </a:t>
            </a:r>
            <a:r>
              <a:rPr lang="en-ZA" sz="1200" dirty="0" err="1">
                <a:solidFill>
                  <a:schemeClr val="bg2"/>
                </a:solidFill>
              </a:rPr>
              <a:t>eaque</a:t>
            </a:r>
            <a:r>
              <a:rPr lang="en-ZA" sz="1200" dirty="0">
                <a:solidFill>
                  <a:schemeClr val="bg2"/>
                </a:solidFill>
              </a:rPr>
              <a:t> </a:t>
            </a:r>
            <a:r>
              <a:rPr lang="en-ZA" sz="1200" dirty="0" err="1">
                <a:solidFill>
                  <a:schemeClr val="bg2"/>
                </a:solidFill>
              </a:rPr>
              <a:t>ipsa</a:t>
            </a:r>
            <a:r>
              <a:rPr lang="en-ZA" sz="1200" dirty="0">
                <a:solidFill>
                  <a:schemeClr val="bg2"/>
                </a:solidFill>
              </a:rPr>
              <a:t> quae ab </a:t>
            </a:r>
            <a:r>
              <a:rPr lang="en-ZA" sz="1200" dirty="0" err="1">
                <a:solidFill>
                  <a:schemeClr val="bg2"/>
                </a:solidFill>
              </a:rPr>
              <a:t>illo</a:t>
            </a:r>
            <a:r>
              <a:rPr lang="en-ZA" sz="1200" dirty="0">
                <a:solidFill>
                  <a:schemeClr val="bg2"/>
                </a:solidFill>
              </a:rPr>
              <a:t> </a:t>
            </a:r>
            <a:r>
              <a:rPr lang="en-ZA" sz="1200" dirty="0" err="1">
                <a:solidFill>
                  <a:schemeClr val="bg2"/>
                </a:solidFill>
              </a:rPr>
              <a:t>inventore</a:t>
            </a:r>
            <a:r>
              <a:rPr lang="en-ZA" sz="1200" dirty="0">
                <a:solidFill>
                  <a:schemeClr val="bg2"/>
                </a:solidFill>
              </a:rPr>
              <a:t> </a:t>
            </a:r>
            <a:r>
              <a:rPr lang="en-ZA" sz="1200" dirty="0" err="1">
                <a:solidFill>
                  <a:schemeClr val="bg2"/>
                </a:solidFill>
              </a:rPr>
              <a:t>veritatis</a:t>
            </a:r>
            <a:r>
              <a:rPr lang="en-ZA" sz="1200" dirty="0">
                <a:solidFill>
                  <a:schemeClr val="bg2"/>
                </a:solidFill>
              </a:rPr>
              <a:t> et quasi </a:t>
            </a:r>
            <a:r>
              <a:rPr lang="en-ZA" sz="1200" dirty="0" err="1">
                <a:solidFill>
                  <a:schemeClr val="bg2"/>
                </a:solidFill>
              </a:rPr>
              <a:t>architecto</a:t>
            </a:r>
            <a:r>
              <a:rPr lang="en-ZA" sz="1200" dirty="0">
                <a:solidFill>
                  <a:schemeClr val="bg2"/>
                </a:solidFill>
              </a:rPr>
              <a:t> </a:t>
            </a:r>
            <a:r>
              <a:rPr lang="en-ZA" sz="1200" dirty="0" err="1">
                <a:solidFill>
                  <a:schemeClr val="bg2"/>
                </a:solidFill>
              </a:rPr>
              <a:t>beatae</a:t>
            </a:r>
            <a:r>
              <a:rPr lang="en-ZA" sz="1200" dirty="0">
                <a:solidFill>
                  <a:schemeClr val="bg2"/>
                </a:solidFill>
              </a:rPr>
              <a:t> vitae dicta </a:t>
            </a:r>
            <a:r>
              <a:rPr lang="en-ZA" sz="1200" dirty="0" err="1">
                <a:solidFill>
                  <a:schemeClr val="bg2"/>
                </a:solidFill>
              </a:rPr>
              <a:t>sunt</a:t>
            </a:r>
            <a:r>
              <a:rPr lang="en-ZA" sz="1200" dirty="0">
                <a:solidFill>
                  <a:schemeClr val="bg2"/>
                </a:solidFill>
              </a:rPr>
              <a:t> </a:t>
            </a:r>
            <a:r>
              <a:rPr lang="en-ZA" sz="1200" dirty="0" err="1">
                <a:solidFill>
                  <a:schemeClr val="bg2"/>
                </a:solidFill>
              </a:rPr>
              <a:t>explicabo</a:t>
            </a:r>
            <a:r>
              <a:rPr lang="en-ZA" sz="1200" dirty="0">
                <a:solidFill>
                  <a:schemeClr val="bg2"/>
                </a:solidFill>
              </a:rPr>
              <a:t>. </a:t>
            </a:r>
            <a:endParaRPr lang="en-ZA" sz="1200" b="1" dirty="0">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338928" y="1180605"/>
            <a:ext cx="11438544" cy="4988547"/>
          </a:xfrm>
          <a:prstGeom prst="rect">
            <a:avLst/>
          </a:prstGeom>
          <a:solidFill>
            <a:srgbClr val="008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p:cNvSpPr>
            <a:spLocks noGrp="1"/>
          </p:cNvSpPr>
          <p:nvPr>
            <p:ph type="body" sz="quarter" idx="12" hasCustomPrompt="1"/>
          </p:nvPr>
        </p:nvSpPr>
        <p:spPr>
          <a:xfrm>
            <a:off x="2618797" y="3028553"/>
            <a:ext cx="6985000" cy="400447"/>
          </a:xfrm>
          <a:prstGeom prst="rect">
            <a:avLst/>
          </a:prstGeom>
        </p:spPr>
        <p:txBody>
          <a:bodyPr lIns="0" tIns="0" rIns="0" bIns="0"/>
          <a:lstStyle>
            <a:lvl1pPr marL="0" indent="0" algn="ctr">
              <a:buNone/>
              <a:defRPr sz="1800" baseline="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When you need slides that give</a:t>
            </a:r>
          </a:p>
          <a:p>
            <a:pPr lvl="0"/>
            <a:r>
              <a:rPr lang="en-US" dirty="0"/>
              <a:t>Images sufficient space</a:t>
            </a:r>
            <a:endParaRPr lang="en-ZA" dirty="0"/>
          </a:p>
        </p:txBody>
      </p:sp>
      <p:sp>
        <p:nvSpPr>
          <p:cNvPr id="16"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7"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6" name="Rectangle 5"/>
          <p:cNvSpPr/>
          <p:nvPr userDrawn="1"/>
        </p:nvSpPr>
        <p:spPr>
          <a:xfrm>
            <a:off x="338928" y="1180605"/>
            <a:ext cx="11438544" cy="4988547"/>
          </a:xfrm>
          <a:prstGeom prst="rect">
            <a:avLst/>
          </a:prstGeom>
          <a:solidFill>
            <a:srgbClr val="008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cSlideMaster.TitleFooter" descr="Internal Use">
            <a:extLst>
              <a:ext uri="{FF2B5EF4-FFF2-40B4-BE49-F238E27FC236}">
                <a16:creationId xmlns:a16="http://schemas.microsoft.com/office/drawing/2014/main" id="{EAFA8149-E2F0-4B4D-9760-92570EC86E36}"/>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TitleHeader" descr=" ">
            <a:extLst>
              <a:ext uri="{FF2B5EF4-FFF2-40B4-BE49-F238E27FC236}">
                <a16:creationId xmlns:a16="http://schemas.microsoft.com/office/drawing/2014/main" id="{2BAB1A0E-0B19-443D-857C-DCFAEE5FBB69}"/>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and subtitle">
    <p:bg>
      <p:bgPr>
        <a:solidFill>
          <a:schemeClr val="tx2"/>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5"/>
          </p:nvPr>
        </p:nvSpPr>
        <p:spPr>
          <a:xfrm>
            <a:off x="338928" y="1499553"/>
            <a:ext cx="11421533" cy="4324350"/>
          </a:xfrm>
          <a:prstGeom prst="rect">
            <a:avLst/>
          </a:prstGeom>
        </p:spPr>
        <p:txBody>
          <a:bodyPr/>
          <a:lstStyle>
            <a:lvl1pPr>
              <a:defRPr sz="1800" baseline="0">
                <a:solidFill>
                  <a:srgbClr val="0083C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4"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sp>
        <p:nvSpPr>
          <p:cNvPr id="2" name="fcSlideMaster.Title and subtitleFooter" descr="Internal Use">
            <a:extLst>
              <a:ext uri="{FF2B5EF4-FFF2-40B4-BE49-F238E27FC236}">
                <a16:creationId xmlns:a16="http://schemas.microsoft.com/office/drawing/2014/main" id="{9EC6E0DD-897D-42DC-9D31-AE455D47C14D}"/>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Title and subtitleHeader" descr=" ">
            <a:extLst>
              <a:ext uri="{FF2B5EF4-FFF2-40B4-BE49-F238E27FC236}">
                <a16:creationId xmlns:a16="http://schemas.microsoft.com/office/drawing/2014/main" id="{841CE2C9-7E3C-4634-B5CC-AA9DF5DCDC06}"/>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Title and subtitle">
    <p:bg>
      <p:bgPr>
        <a:solidFill>
          <a:schemeClr val="tx2"/>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5"/>
          </p:nvPr>
        </p:nvSpPr>
        <p:spPr>
          <a:xfrm>
            <a:off x="338928" y="1499553"/>
            <a:ext cx="11421533" cy="4324350"/>
          </a:xfrm>
          <a:prstGeom prst="rect">
            <a:avLst/>
          </a:prstGeom>
        </p:spPr>
        <p:txBody>
          <a:bodyPr/>
          <a:lstStyle>
            <a:lvl1pPr>
              <a:defRPr sz="1800" baseline="0">
                <a:solidFill>
                  <a:srgbClr val="0083C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Title 4"/>
          <p:cNvSpPr>
            <a:spLocks noGrp="1"/>
          </p:cNvSpPr>
          <p:nvPr>
            <p:ph type="title" hasCustomPrompt="1"/>
          </p:nvPr>
        </p:nvSpPr>
        <p:spPr>
          <a:xfrm>
            <a:off x="338928" y="245820"/>
            <a:ext cx="8455739" cy="302218"/>
          </a:xfrm>
          <a:prstGeom prst="rect">
            <a:avLst/>
          </a:prstGeom>
        </p:spPr>
        <p:txBody>
          <a:bodyPr lIns="0" tIns="0" rIns="0" bIns="0" anchor="t" anchorCtr="0"/>
          <a:lstStyle>
            <a:lvl1pPr algn="l">
              <a:defRPr sz="3200" b="0" kern="0" spc="0" baseline="0">
                <a:solidFill>
                  <a:srgbClr val="0083C2"/>
                </a:solidFill>
              </a:defRPr>
            </a:lvl1pPr>
          </a:lstStyle>
          <a:p>
            <a:r>
              <a:rPr lang="en-US" dirty="0"/>
              <a:t>Content Slide Headline</a:t>
            </a:r>
            <a:endParaRPr lang="en-ZA" dirty="0"/>
          </a:p>
        </p:txBody>
      </p:sp>
      <p:sp>
        <p:nvSpPr>
          <p:cNvPr id="14" name="Text Placeholder 6"/>
          <p:cNvSpPr>
            <a:spLocks noGrp="1"/>
          </p:cNvSpPr>
          <p:nvPr>
            <p:ph type="body" sz="quarter" idx="10" hasCustomPrompt="1"/>
          </p:nvPr>
        </p:nvSpPr>
        <p:spPr>
          <a:xfrm>
            <a:off x="345024" y="698005"/>
            <a:ext cx="6985000" cy="482600"/>
          </a:xfrm>
          <a:prstGeom prst="rect">
            <a:avLst/>
          </a:prstGeom>
        </p:spPr>
        <p:txBody>
          <a:bodyPr lIns="0" tIns="0" rIns="0" bIns="0"/>
          <a:lstStyle>
            <a:lvl1pPr marL="0" indent="0">
              <a:buNone/>
              <a:defRPr sz="2400" baseline="0">
                <a:solidFill>
                  <a:srgbClr val="0083C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Sub-headline</a:t>
            </a:r>
            <a:endParaRPr lang="en-Z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2" name="fcSlideMaster.2_Title and subtitleFooter" descr="Internal Use">
            <a:extLst>
              <a:ext uri="{FF2B5EF4-FFF2-40B4-BE49-F238E27FC236}">
                <a16:creationId xmlns:a16="http://schemas.microsoft.com/office/drawing/2014/main" id="{F1FF4DAA-C7D8-40B8-B3DF-5C92800E4C56}"/>
              </a:ext>
            </a:extLst>
          </p:cNvPr>
          <p:cNvSpPr txBox="1"/>
          <p:nvPr userDrawn="1"/>
        </p:nvSpPr>
        <p:spPr>
          <a:xfrm>
            <a:off x="0" y="6499860"/>
            <a:ext cx="12192000" cy="261610"/>
          </a:xfrm>
          <a:prstGeom prst="rect">
            <a:avLst/>
          </a:prstGeom>
          <a:noFill/>
        </p:spPr>
        <p:txBody>
          <a:bodyPr vert="horz" rtlCol="0">
            <a:spAutoFit/>
          </a:bodyPr>
          <a:lstStyle/>
          <a:p>
            <a:pPr algn="ctr"/>
            <a:r>
              <a:rPr lang="en-ZA" sz="1100" b="0" i="0" u="none" baseline="0">
                <a:solidFill>
                  <a:srgbClr val="999999"/>
                </a:solidFill>
                <a:latin typeface="Calibri" panose="020F0502020204030204" pitchFamily="34" charset="0"/>
              </a:rPr>
              <a:t>Internal Use</a:t>
            </a:r>
          </a:p>
        </p:txBody>
      </p:sp>
      <p:sp>
        <p:nvSpPr>
          <p:cNvPr id="3" name="hcSlideMaster.2_Title and subtitleHeader" descr=" ">
            <a:extLst>
              <a:ext uri="{FF2B5EF4-FFF2-40B4-BE49-F238E27FC236}">
                <a16:creationId xmlns:a16="http://schemas.microsoft.com/office/drawing/2014/main" id="{4357F8D9-45A9-47B9-B0C7-30E98E13703F}"/>
              </a:ext>
            </a:extLst>
          </p:cNvPr>
          <p:cNvSpPr txBox="1"/>
          <p:nvPr userDrawn="1"/>
        </p:nvSpPr>
        <p:spPr>
          <a:xfrm>
            <a:off x="0" y="0"/>
            <a:ext cx="12192000" cy="261610"/>
          </a:xfrm>
          <a:prstGeom prst="rect">
            <a:avLst/>
          </a:prstGeom>
          <a:noFill/>
        </p:spPr>
        <p:txBody>
          <a:bodyPr vert="horz" rtlCol="0">
            <a:spAutoFit/>
          </a:bodyPr>
          <a:lstStyle/>
          <a:p>
            <a:pPr algn="ctr"/>
            <a:r>
              <a:rPr lang="en-ZA" sz="1100" b="1" i="0" u="none" baseline="0">
                <a:solidFill>
                  <a:srgbClr val="999999"/>
                </a:solidFill>
                <a:latin typeface="Calibri" panose="020F0502020204030204" pitchFamily="34" charset="0"/>
              </a:rPr>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1.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image" Target="../media/image1.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28184F-2C94-A140-A9F8-4FBB9A0D84EC}"/>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Tree>
    <p:extLst>
      <p:ext uri="{BB962C8B-B14F-4D97-AF65-F5344CB8AC3E}">
        <p14:creationId xmlns:p14="http://schemas.microsoft.com/office/powerpoint/2010/main" val="74485438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878" r:id="rId18"/>
    <p:sldLayoutId id="2147483891" r:id="rId19"/>
  </p:sldLayoutIdLst>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AD138A-93FF-425C-A126-E2A2E3152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4D87ECF-36F1-470A-8F86-20EA1D073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62503A8-CAD4-4E93-ABDF-0CB729981C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A2847-4DEB-4E44-BD12-0FF22DC3BFBE}" type="datetimeFigureOut">
              <a:rPr lang="en-ZA" smtClean="0"/>
              <a:t>2026/01/15</a:t>
            </a:fld>
            <a:endParaRPr lang="en-ZA"/>
          </a:p>
        </p:txBody>
      </p:sp>
      <p:sp>
        <p:nvSpPr>
          <p:cNvPr id="5" name="Footer Placeholder 4">
            <a:extLst>
              <a:ext uri="{FF2B5EF4-FFF2-40B4-BE49-F238E27FC236}">
                <a16:creationId xmlns:a16="http://schemas.microsoft.com/office/drawing/2014/main" id="{B70BC8C7-4A5F-463A-AF7A-43C71462D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12894EDE-147B-426A-A033-A6D62707E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71B88-CE6F-45AF-8880-39DEDAFF6475}" type="slidenum">
              <a:rPr lang="en-ZA" smtClean="0"/>
              <a:t>‹#›</a:t>
            </a:fld>
            <a:endParaRPr lang="en-ZA"/>
          </a:p>
        </p:txBody>
      </p:sp>
    </p:spTree>
    <p:extLst>
      <p:ext uri="{BB962C8B-B14F-4D97-AF65-F5344CB8AC3E}">
        <p14:creationId xmlns:p14="http://schemas.microsoft.com/office/powerpoint/2010/main" val="91799082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pic>
        <p:nvPicPr>
          <p:cNvPr id="5" name="Picture 4"/>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Tree>
    <p:extLst>
      <p:ext uri="{BB962C8B-B14F-4D97-AF65-F5344CB8AC3E}">
        <p14:creationId xmlns:p14="http://schemas.microsoft.com/office/powerpoint/2010/main" val="108538629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Lst>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3"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4"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pic>
        <p:nvPicPr>
          <p:cNvPr id="5" name="Picture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323320" y="6323210"/>
            <a:ext cx="785898" cy="460204"/>
          </a:xfrm>
          <a:prstGeom prst="rect">
            <a:avLst/>
          </a:prstGeom>
        </p:spPr>
      </p:pic>
      <p:sp>
        <p:nvSpPr>
          <p:cNvPr id="6" name="Text Placeholder 6"/>
          <p:cNvSpPr txBox="1">
            <a:spLocks/>
          </p:cNvSpPr>
          <p:nvPr/>
        </p:nvSpPr>
        <p:spPr>
          <a:xfrm>
            <a:off x="137760" y="6332710"/>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Presentation Title</a:t>
            </a:r>
            <a:endParaRPr lang="en-ZA" dirty="0"/>
          </a:p>
        </p:txBody>
      </p:sp>
      <p:sp>
        <p:nvSpPr>
          <p:cNvPr id="8" name="Text Placeholder 6"/>
          <p:cNvSpPr txBox="1">
            <a:spLocks/>
          </p:cNvSpPr>
          <p:nvPr/>
        </p:nvSpPr>
        <p:spPr>
          <a:xfrm>
            <a:off x="137760" y="6558062"/>
            <a:ext cx="6985000" cy="22535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1050" kern="1200" baseline="0">
                <a:solidFill>
                  <a:srgbClr val="0083C2"/>
                </a:solidFill>
                <a:latin typeface="+mn-lt"/>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2"/>
                </a:solidFill>
                <a:latin typeface="+mn-lt"/>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Section Headline </a:t>
            </a:r>
            <a:endParaRPr lang="en-ZA" dirty="0"/>
          </a:p>
        </p:txBody>
      </p:sp>
    </p:spTree>
    <p:extLst>
      <p:ext uri="{BB962C8B-B14F-4D97-AF65-F5344CB8AC3E}">
        <p14:creationId xmlns:p14="http://schemas.microsoft.com/office/powerpoint/2010/main" val="146031344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Lst>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 descr=" "/>
          <p:cNvSpPr txBox="1"/>
          <p:nvPr/>
        </p:nvSpPr>
        <p:spPr>
          <a:xfrm>
            <a:off x="60960" y="1143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b="1">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551" name="Google Shape;551;p1"/>
          <p:cNvSpPr/>
          <p:nvPr/>
        </p:nvSpPr>
        <p:spPr>
          <a:xfrm>
            <a:off x="0" y="0"/>
            <a:ext cx="12366749" cy="6985091"/>
          </a:xfrm>
          <a:custGeom>
            <a:avLst/>
            <a:gdLst/>
            <a:ahLst/>
            <a:cxnLst/>
            <a:rect l="l" t="t" r="r" b="b"/>
            <a:pathLst>
              <a:path w="18550124" h="10477636" extrusionOk="0">
                <a:moveTo>
                  <a:pt x="0" y="0"/>
                </a:moveTo>
                <a:lnTo>
                  <a:pt x="18550124" y="0"/>
                </a:lnTo>
                <a:lnTo>
                  <a:pt x="18550124" y="10477636"/>
                </a:lnTo>
                <a:lnTo>
                  <a:pt x="0" y="10477636"/>
                </a:lnTo>
                <a:lnTo>
                  <a:pt x="0" y="0"/>
                </a:lnTo>
                <a:close/>
              </a:path>
            </a:pathLst>
          </a:custGeom>
          <a:blipFill rotWithShape="1">
            <a:blip r:embed="rId3">
              <a:alphaModFix/>
            </a:blip>
            <a:stretch>
              <a:fillRect t="-2429" b="-1538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nvGrpSpPr>
          <p:cNvPr id="552" name="Google Shape;552;p1"/>
          <p:cNvGrpSpPr/>
          <p:nvPr/>
        </p:nvGrpSpPr>
        <p:grpSpPr>
          <a:xfrm>
            <a:off x="635000" y="5116978"/>
            <a:ext cx="5791988" cy="664811"/>
            <a:chOff x="0" y="0"/>
            <a:chExt cx="11583976" cy="1329622"/>
          </a:xfrm>
        </p:grpSpPr>
        <p:sp>
          <p:nvSpPr>
            <p:cNvPr id="553" name="Google Shape;553;p1"/>
            <p:cNvSpPr/>
            <p:nvPr/>
          </p:nvSpPr>
          <p:spPr>
            <a:xfrm>
              <a:off x="0" y="0"/>
              <a:ext cx="11583976" cy="1329622"/>
            </a:xfrm>
            <a:custGeom>
              <a:avLst/>
              <a:gdLst/>
              <a:ahLst/>
              <a:cxnLst/>
              <a:rect l="l" t="t" r="r" b="b"/>
              <a:pathLst>
                <a:path w="11583976" h="1329622" extrusionOk="0">
                  <a:moveTo>
                    <a:pt x="0" y="0"/>
                  </a:moveTo>
                  <a:lnTo>
                    <a:pt x="11583976" y="0"/>
                  </a:lnTo>
                  <a:lnTo>
                    <a:pt x="11583976" y="1329622"/>
                  </a:lnTo>
                  <a:lnTo>
                    <a:pt x="0" y="1329622"/>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54" name="Google Shape;554;p1"/>
            <p:cNvSpPr txBox="1"/>
            <p:nvPr/>
          </p:nvSpPr>
          <p:spPr>
            <a:xfrm>
              <a:off x="0" y="76200"/>
              <a:ext cx="11583976" cy="1253422"/>
            </a:xfrm>
            <a:prstGeom prst="rect">
              <a:avLst/>
            </a:prstGeom>
            <a:noFill/>
            <a:ln>
              <a:noFill/>
            </a:ln>
          </p:spPr>
          <p:txBody>
            <a:bodyPr spcFirstLastPara="1" wrap="square" lIns="0" tIns="0" rIns="0" bIns="0" anchor="b" anchorCtr="0">
              <a:noAutofit/>
            </a:bodyPr>
            <a:lstStyle/>
            <a:p>
              <a:pPr marL="0" marR="0" lvl="0" indent="0" algn="just" rtl="0">
                <a:lnSpc>
                  <a:spcPct val="68000"/>
                </a:lnSpc>
                <a:spcBef>
                  <a:spcPts val="0"/>
                </a:spcBef>
                <a:spcAft>
                  <a:spcPts val="0"/>
                </a:spcAft>
                <a:buNone/>
              </a:pPr>
              <a:r>
                <a:rPr lang="en-US" sz="18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16 January 2026</a:t>
              </a:r>
            </a:p>
            <a:p>
              <a:pPr marL="0" marR="0" lvl="0" indent="0" algn="just" rtl="0">
                <a:lnSpc>
                  <a:spcPct val="68000"/>
                </a:lnSpc>
                <a:spcBef>
                  <a:spcPts val="0"/>
                </a:spcBef>
                <a:spcAft>
                  <a:spcPts val="0"/>
                </a:spcAft>
                <a:buNone/>
              </a:pPr>
              <a:endParaRPr lang="en-ZA" sz="18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555" name="Google Shape;555;p1"/>
          <p:cNvSpPr/>
          <p:nvPr/>
        </p:nvSpPr>
        <p:spPr>
          <a:xfrm>
            <a:off x="10407548" y="5532723"/>
            <a:ext cx="1444308" cy="853300"/>
          </a:xfrm>
          <a:custGeom>
            <a:avLst/>
            <a:gdLst/>
            <a:ahLst/>
            <a:cxnLst/>
            <a:rect l="l" t="t" r="r" b="b"/>
            <a:pathLst>
              <a:path w="2166462" h="1279950" extrusionOk="0">
                <a:moveTo>
                  <a:pt x="0" y="0"/>
                </a:moveTo>
                <a:lnTo>
                  <a:pt x="2166462" y="0"/>
                </a:lnTo>
                <a:lnTo>
                  <a:pt x="2166462" y="1279949"/>
                </a:lnTo>
                <a:lnTo>
                  <a:pt x="0" y="127994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56" name="Google Shape;556;p1"/>
          <p:cNvSpPr txBox="1"/>
          <p:nvPr/>
        </p:nvSpPr>
        <p:spPr>
          <a:xfrm>
            <a:off x="616834" y="1697294"/>
            <a:ext cx="9012358" cy="1723677"/>
          </a:xfrm>
          <a:prstGeom prst="rect">
            <a:avLst/>
          </a:prstGeom>
          <a:noFill/>
          <a:ln>
            <a:noFill/>
          </a:ln>
        </p:spPr>
        <p:txBody>
          <a:bodyPr spcFirstLastPara="1" wrap="square" lIns="0" tIns="0" rIns="0" bIns="0" anchor="t" anchorCtr="0">
            <a:spAutoFit/>
          </a:bodyPr>
          <a:lstStyle/>
          <a:p>
            <a:pPr marL="0" marR="0" lvl="0" indent="0" algn="l" rtl="0">
              <a:lnSpc>
                <a:spcPct val="119991"/>
              </a:lnSpc>
              <a:spcBef>
                <a:spcPts val="0"/>
              </a:spcBef>
              <a:spcAft>
                <a:spcPts val="0"/>
              </a:spcAft>
              <a:buNone/>
            </a:pPr>
            <a:r>
              <a:rPr lang="en-US" sz="4667" b="1" dirty="0">
                <a:solidFill>
                  <a:srgbClr val="0083C2"/>
                </a:solidFill>
                <a:latin typeface="Calibri" panose="020F0502020204030204" pitchFamily="34" charset="0"/>
                <a:ea typeface="Calibri" panose="020F0502020204030204" pitchFamily="34" charset="0"/>
                <a:cs typeface="Calibri" panose="020F0502020204030204" pitchFamily="34" charset="0"/>
                <a:sym typeface="Calibri"/>
              </a:rPr>
              <a:t>Telkom</a:t>
            </a:r>
            <a:r>
              <a:rPr lang="en-US" sz="4667"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 | 2</a:t>
            </a:r>
            <a:r>
              <a:rPr lang="en-US" sz="4667" b="1" baseline="3000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nd</a:t>
            </a:r>
            <a:r>
              <a:rPr lang="en-US" sz="4667"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 draft National Table of Frequency Allocations: Oral hearings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3">
          <a:extLst>
            <a:ext uri="{FF2B5EF4-FFF2-40B4-BE49-F238E27FC236}">
              <a16:creationId xmlns:a16="http://schemas.microsoft.com/office/drawing/2014/main" id="{726F3E6A-2421-9BDC-0A6B-F0C0C0C63CE7}"/>
            </a:ext>
          </a:extLst>
        </p:cNvPr>
        <p:cNvGrpSpPr/>
        <p:nvPr/>
      </p:nvGrpSpPr>
      <p:grpSpPr>
        <a:xfrm>
          <a:off x="0" y="0"/>
          <a:ext cx="0" cy="0"/>
          <a:chOff x="0" y="0"/>
          <a:chExt cx="0" cy="0"/>
        </a:xfrm>
      </p:grpSpPr>
      <p:sp>
        <p:nvSpPr>
          <p:cNvPr id="1874" name="Google Shape;1874;p20">
            <a:extLst>
              <a:ext uri="{FF2B5EF4-FFF2-40B4-BE49-F238E27FC236}">
                <a16:creationId xmlns:a16="http://schemas.microsoft.com/office/drawing/2014/main" id="{EDC2FF46-7235-5749-4FC6-A3C72451AC16}"/>
              </a:ext>
            </a:extLst>
          </p:cNvPr>
          <p:cNvSpPr/>
          <p:nvPr/>
        </p:nvSpPr>
        <p:spPr>
          <a:xfrm>
            <a:off x="11323320" y="6323210"/>
            <a:ext cx="785898" cy="460204"/>
          </a:xfrm>
          <a:custGeom>
            <a:avLst/>
            <a:gdLst/>
            <a:ahLst/>
            <a:cxnLst/>
            <a:rect l="l" t="t" r="r" b="b"/>
            <a:pathLst>
              <a:path w="1178847" h="690306" extrusionOk="0">
                <a:moveTo>
                  <a:pt x="0" y="0"/>
                </a:moveTo>
                <a:lnTo>
                  <a:pt x="1178847" y="0"/>
                </a:lnTo>
                <a:lnTo>
                  <a:pt x="1178847" y="690306"/>
                </a:lnTo>
                <a:lnTo>
                  <a:pt x="0" y="6903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75" name="Google Shape;1875;p20" descr="Internal Use">
            <a:extLst>
              <a:ext uri="{FF2B5EF4-FFF2-40B4-BE49-F238E27FC236}">
                <a16:creationId xmlns:a16="http://schemas.microsoft.com/office/drawing/2014/main" id="{35FFD7F1-BD3B-741A-810A-A02078FB218A}"/>
              </a:ext>
            </a:extLst>
          </p:cNvPr>
          <p:cNvSpPr txBox="1"/>
          <p:nvPr/>
        </p:nvSpPr>
        <p:spPr>
          <a:xfrm>
            <a:off x="60960" y="651129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Internal Use</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76" name="Google Shape;1876;p20" descr=" ">
            <a:extLst>
              <a:ext uri="{FF2B5EF4-FFF2-40B4-BE49-F238E27FC236}">
                <a16:creationId xmlns:a16="http://schemas.microsoft.com/office/drawing/2014/main" id="{DFB05F3F-69D1-34B1-B26D-544E5701CADD}"/>
              </a:ext>
            </a:extLst>
          </p:cNvPr>
          <p:cNvSpPr txBox="1"/>
          <p:nvPr/>
        </p:nvSpPr>
        <p:spPr>
          <a:xfrm>
            <a:off x="60960" y="1143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b="1">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78" name="Google Shape;1878;p20">
            <a:extLst>
              <a:ext uri="{FF2B5EF4-FFF2-40B4-BE49-F238E27FC236}">
                <a16:creationId xmlns:a16="http://schemas.microsoft.com/office/drawing/2014/main" id="{190BFEB4-12BE-7AF9-1C1E-D9BA49282A33}"/>
              </a:ext>
            </a:extLst>
          </p:cNvPr>
          <p:cNvSpPr txBox="1"/>
          <p:nvPr/>
        </p:nvSpPr>
        <p:spPr>
          <a:xfrm>
            <a:off x="2146229" y="345080"/>
            <a:ext cx="7457862" cy="509691"/>
          </a:xfrm>
          <a:prstGeom prst="rect">
            <a:avLst/>
          </a:prstGeom>
          <a:noFill/>
          <a:ln>
            <a:noFill/>
          </a:ln>
        </p:spPr>
        <p:txBody>
          <a:bodyPr spcFirstLastPara="1" wrap="square" lIns="0" tIns="0" rIns="0" bIns="0" anchor="t" anchorCtr="0">
            <a:spAutoFit/>
          </a:bodyPr>
          <a:lstStyle/>
          <a:p>
            <a:pPr marL="0" marR="0" lvl="0" indent="0" algn="l" rtl="0">
              <a:lnSpc>
                <a:spcPct val="137958"/>
              </a:lnSpc>
              <a:spcBef>
                <a:spcPts val="0"/>
              </a:spcBef>
              <a:spcAft>
                <a:spcPts val="0"/>
              </a:spcAft>
              <a:buNone/>
            </a:pPr>
            <a:r>
              <a:rPr lang="en-US" sz="2400" b="1" dirty="0">
                <a:solidFill>
                  <a:srgbClr val="002750"/>
                </a:solidFill>
                <a:latin typeface="Calibri" panose="020F0502020204030204" pitchFamily="34" charset="0"/>
                <a:ea typeface="Calibri" panose="020F0502020204030204" pitchFamily="34" charset="0"/>
                <a:cs typeface="Calibri" panose="020F0502020204030204" pitchFamily="34" charset="0"/>
                <a:sym typeface="Calibri"/>
              </a:rPr>
              <a:t>Specific Comments</a:t>
            </a:r>
            <a:endParaRPr dirty="0">
              <a:solidFill>
                <a:srgbClr val="002750"/>
              </a:solidFill>
              <a:latin typeface="Calibri" panose="020F0502020204030204" pitchFamily="34" charset="0"/>
              <a:ea typeface="Calibri" panose="020F0502020204030204" pitchFamily="34" charset="0"/>
              <a:cs typeface="Calibri" panose="020F0502020204030204" pitchFamily="34" charset="0"/>
            </a:endParaRPr>
          </a:p>
        </p:txBody>
      </p:sp>
      <p:sp>
        <p:nvSpPr>
          <p:cNvPr id="1879" name="Google Shape;1879;p20">
            <a:extLst>
              <a:ext uri="{FF2B5EF4-FFF2-40B4-BE49-F238E27FC236}">
                <a16:creationId xmlns:a16="http://schemas.microsoft.com/office/drawing/2014/main" id="{8ED3980D-4C89-447D-CBD6-3A204BD0F875}"/>
              </a:ext>
            </a:extLst>
          </p:cNvPr>
          <p:cNvSpPr txBox="1"/>
          <p:nvPr/>
        </p:nvSpPr>
        <p:spPr>
          <a:xfrm>
            <a:off x="11635554" y="118076"/>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5</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80" name="Google Shape;1880;p20">
            <a:extLst>
              <a:ext uri="{FF2B5EF4-FFF2-40B4-BE49-F238E27FC236}">
                <a16:creationId xmlns:a16="http://schemas.microsoft.com/office/drawing/2014/main" id="{9BA06D98-17EC-F2ED-B288-205DEFA4AC1E}"/>
              </a:ext>
            </a:extLst>
          </p:cNvPr>
          <p:cNvSpPr txBox="1"/>
          <p:nvPr/>
        </p:nvSpPr>
        <p:spPr>
          <a:xfrm>
            <a:off x="11657935" y="87543"/>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1</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898" name="Google Shape;1898;p20">
            <a:extLst>
              <a:ext uri="{FF2B5EF4-FFF2-40B4-BE49-F238E27FC236}">
                <a16:creationId xmlns:a16="http://schemas.microsoft.com/office/drawing/2014/main" id="{7A545069-7A69-0BF6-2BAC-510C58DB79ED}"/>
              </a:ext>
            </a:extLst>
          </p:cNvPr>
          <p:cNvGrpSpPr/>
          <p:nvPr/>
        </p:nvGrpSpPr>
        <p:grpSpPr>
          <a:xfrm>
            <a:off x="574831" y="1269506"/>
            <a:ext cx="11292620" cy="563334"/>
            <a:chOff x="0" y="-28575"/>
            <a:chExt cx="4461282" cy="222551"/>
          </a:xfrm>
          <a:solidFill>
            <a:srgbClr val="002750"/>
          </a:solidFill>
        </p:grpSpPr>
        <p:sp>
          <p:nvSpPr>
            <p:cNvPr id="1899" name="Google Shape;1899;p20">
              <a:extLst>
                <a:ext uri="{FF2B5EF4-FFF2-40B4-BE49-F238E27FC236}">
                  <a16:creationId xmlns:a16="http://schemas.microsoft.com/office/drawing/2014/main" id="{FDD51BAD-E4C0-7D76-A4EF-FC2E008B459F}"/>
                </a:ext>
              </a:extLst>
            </p:cNvPr>
            <p:cNvSpPr/>
            <p:nvPr/>
          </p:nvSpPr>
          <p:spPr>
            <a:xfrm>
              <a:off x="0" y="0"/>
              <a:ext cx="4461282" cy="193976"/>
            </a:xfrm>
            <a:custGeom>
              <a:avLst/>
              <a:gdLst/>
              <a:ahLst/>
              <a:cxnLst/>
              <a:rect l="l" t="t" r="r" b="b"/>
              <a:pathLst>
                <a:path w="4461282" h="193976" extrusionOk="0">
                  <a:moveTo>
                    <a:pt x="4570" y="0"/>
                  </a:moveTo>
                  <a:lnTo>
                    <a:pt x="4456711" y="0"/>
                  </a:lnTo>
                  <a:cubicBezTo>
                    <a:pt x="4459236" y="0"/>
                    <a:pt x="4461282" y="2046"/>
                    <a:pt x="4461282" y="4570"/>
                  </a:cubicBezTo>
                  <a:lnTo>
                    <a:pt x="4461282" y="189406"/>
                  </a:lnTo>
                  <a:cubicBezTo>
                    <a:pt x="4461282" y="191930"/>
                    <a:pt x="4459236" y="193976"/>
                    <a:pt x="4456711" y="193976"/>
                  </a:cubicBezTo>
                  <a:lnTo>
                    <a:pt x="4570" y="193976"/>
                  </a:lnTo>
                  <a:cubicBezTo>
                    <a:pt x="2046" y="193976"/>
                    <a:pt x="0" y="191930"/>
                    <a:pt x="0" y="189406"/>
                  </a:cubicBezTo>
                  <a:lnTo>
                    <a:pt x="0" y="4570"/>
                  </a:lnTo>
                  <a:cubicBezTo>
                    <a:pt x="0" y="2046"/>
                    <a:pt x="2046" y="0"/>
                    <a:pt x="4570"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900" name="Google Shape;1900;p20">
              <a:extLst>
                <a:ext uri="{FF2B5EF4-FFF2-40B4-BE49-F238E27FC236}">
                  <a16:creationId xmlns:a16="http://schemas.microsoft.com/office/drawing/2014/main" id="{D2A5FE81-9F97-96B0-82E8-D8C596A31C3E}"/>
                </a:ext>
              </a:extLst>
            </p:cNvPr>
            <p:cNvSpPr txBox="1"/>
            <p:nvPr/>
          </p:nvSpPr>
          <p:spPr>
            <a:xfrm>
              <a:off x="0" y="-28575"/>
              <a:ext cx="4461282" cy="222551"/>
            </a:xfrm>
            <a:prstGeom prst="rect">
              <a:avLst/>
            </a:prstGeom>
            <a:grpFill/>
            <a:ln>
              <a:noFill/>
            </a:ln>
          </p:spPr>
          <p:txBody>
            <a:bodyPr spcFirstLastPara="1" wrap="square" lIns="33850" tIns="33850" rIns="33850" bIns="33850" anchor="ctr" anchorCtr="0">
              <a:noAutofit/>
            </a:bodyPr>
            <a:lstStyle/>
            <a:p>
              <a:pPr marL="0" marR="0" lvl="0" indent="0" algn="ctr" rtl="0">
                <a:lnSpc>
                  <a:spcPct val="110000"/>
                </a:lnSpc>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1901" name="Google Shape;1901;p20">
            <a:extLst>
              <a:ext uri="{FF2B5EF4-FFF2-40B4-BE49-F238E27FC236}">
                <a16:creationId xmlns:a16="http://schemas.microsoft.com/office/drawing/2014/main" id="{EA49947E-2AB7-977E-D590-4F8A1F44CE0B}"/>
              </a:ext>
            </a:extLst>
          </p:cNvPr>
          <p:cNvSpPr txBox="1"/>
          <p:nvPr/>
        </p:nvSpPr>
        <p:spPr>
          <a:xfrm>
            <a:off x="697800" y="1323652"/>
            <a:ext cx="6668200" cy="443198"/>
          </a:xfrm>
          <a:prstGeom prst="rect">
            <a:avLst/>
          </a:prstGeom>
          <a:noFill/>
          <a:ln>
            <a:noFill/>
          </a:ln>
        </p:spPr>
        <p:txBody>
          <a:bodyPr spcFirstLastPara="1" wrap="square" lIns="0" tIns="0" rIns="0" bIns="0" anchor="t" anchorCtr="0">
            <a:spAutoFit/>
          </a:bodyPr>
          <a:lstStyle/>
          <a:p>
            <a:pPr lvl="0">
              <a:lnSpc>
                <a:spcPct val="120000"/>
              </a:lnSpc>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National footnotes (NF9, NF14 and NF16)</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1" name="Google Shape;1827;p17">
            <a:extLst>
              <a:ext uri="{FF2B5EF4-FFF2-40B4-BE49-F238E27FC236}">
                <a16:creationId xmlns:a16="http://schemas.microsoft.com/office/drawing/2014/main" id="{672F06E8-E918-C629-D6F1-7CD7A1FEAC32}"/>
              </a:ext>
            </a:extLst>
          </p:cNvPr>
          <p:cNvSpPr/>
          <p:nvPr/>
        </p:nvSpPr>
        <p:spPr>
          <a:xfrm flipH="1">
            <a:off x="584199" y="277589"/>
            <a:ext cx="63091" cy="759617"/>
          </a:xfrm>
          <a:prstGeom prst="rect">
            <a:avLst/>
          </a:prstGeom>
          <a:solidFill>
            <a:srgbClr val="002750"/>
          </a:solidFill>
          <a:ln w="25400" cap="flat" cmpd="sng">
            <a:solidFill>
              <a:srgbClr val="002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 name="Google Shape;1895;p20">
            <a:extLst>
              <a:ext uri="{FF2B5EF4-FFF2-40B4-BE49-F238E27FC236}">
                <a16:creationId xmlns:a16="http://schemas.microsoft.com/office/drawing/2014/main" id="{9891D634-0DC6-58BB-FF9C-6BF6E5A8DB44}"/>
              </a:ext>
            </a:extLst>
          </p:cNvPr>
          <p:cNvSpPr/>
          <p:nvPr/>
        </p:nvSpPr>
        <p:spPr>
          <a:xfrm>
            <a:off x="647290" y="2027483"/>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 name="Google Shape;1895;p20">
            <a:extLst>
              <a:ext uri="{FF2B5EF4-FFF2-40B4-BE49-F238E27FC236}">
                <a16:creationId xmlns:a16="http://schemas.microsoft.com/office/drawing/2014/main" id="{83F22E7E-2633-1930-294D-F5645CEFC55A}"/>
              </a:ext>
            </a:extLst>
          </p:cNvPr>
          <p:cNvSpPr/>
          <p:nvPr/>
        </p:nvSpPr>
        <p:spPr>
          <a:xfrm>
            <a:off x="697800" y="5043250"/>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 name="Google Shape;1894;p20">
            <a:extLst>
              <a:ext uri="{FF2B5EF4-FFF2-40B4-BE49-F238E27FC236}">
                <a16:creationId xmlns:a16="http://schemas.microsoft.com/office/drawing/2014/main" id="{3896467E-43C0-47FD-7548-34529A19CD98}"/>
              </a:ext>
            </a:extLst>
          </p:cNvPr>
          <p:cNvSpPr txBox="1"/>
          <p:nvPr/>
        </p:nvSpPr>
        <p:spPr>
          <a:xfrm>
            <a:off x="1158009" y="1988092"/>
            <a:ext cx="9609074" cy="4339650"/>
          </a:xfrm>
          <a:prstGeom prst="rect">
            <a:avLst/>
          </a:prstGeom>
          <a:noFill/>
          <a:ln>
            <a:noFill/>
          </a:ln>
        </p:spPr>
        <p:txBody>
          <a:bodyPr spcFirstLastPara="1" wrap="square" lIns="0" tIns="0" rIns="0" bIns="0" anchor="t" anchorCtr="0">
            <a:spAutoFit/>
          </a:bodyPr>
          <a:lstStyle/>
          <a:p>
            <a:r>
              <a:rPr lang="en-ZA" dirty="0">
                <a:cs typeface="Arial" panose="020B0604020202020204" pitchFamily="34" charset="0"/>
              </a:rPr>
              <a:t>Telkom requests the Authority to review the tables in these three FNs to amend certain editorial and factual inconsistencies.</a:t>
            </a:r>
          </a:p>
          <a:p>
            <a:pPr marL="285750" indent="-285750">
              <a:buFont typeface="Arial" panose="020B0604020202020204" pitchFamily="34" charset="0"/>
              <a:buChar char="•"/>
            </a:pPr>
            <a:r>
              <a:rPr lang="en-ZA" b="1" dirty="0">
                <a:cs typeface="Arial" panose="020B0604020202020204" pitchFamily="34" charset="0"/>
              </a:rPr>
              <a:t>NF9</a:t>
            </a:r>
            <a:r>
              <a:rPr lang="en-ZA" dirty="0">
                <a:cs typeface="Arial" panose="020B0604020202020204" pitchFamily="34" charset="0"/>
              </a:rPr>
              <a:t> - certain WRC resolution dates have not been updated; the overlap between 1900 MHz and 2100 MHz (TDD) have not been addressed; and the 45 GHz band was not added.</a:t>
            </a:r>
          </a:p>
          <a:p>
            <a:pPr marL="285750" indent="-285750">
              <a:buFont typeface="Arial" panose="020B0604020202020204" pitchFamily="34" charset="0"/>
              <a:buChar char="•"/>
            </a:pPr>
            <a:r>
              <a:rPr lang="en-ZA" b="1" dirty="0">
                <a:cs typeface="Arial" panose="020B0604020202020204" pitchFamily="34" charset="0"/>
              </a:rPr>
              <a:t>NF14</a:t>
            </a:r>
            <a:r>
              <a:rPr lang="en-ZA" dirty="0">
                <a:cs typeface="Arial" panose="020B0604020202020204" pitchFamily="34" charset="0"/>
              </a:rPr>
              <a:t> - the ITU-R Rec Annex numbers for Lower and Upper 8 GHz bands have not been corrected in NF14 (only in the table of allocations); the 52 GHz band must be added; and the 57 GHz band must be changed to 62 GHz and divided into the three sub-bands as per the table of allocations.</a:t>
            </a:r>
          </a:p>
          <a:p>
            <a:pPr marL="285750" indent="-285750">
              <a:buFont typeface="Arial" panose="020B0604020202020204" pitchFamily="34" charset="0"/>
              <a:buChar char="•"/>
            </a:pPr>
            <a:r>
              <a:rPr lang="en-ZA" b="1" dirty="0">
                <a:cs typeface="Arial" panose="020B0604020202020204" pitchFamily="34" charset="0"/>
              </a:rPr>
              <a:t>NF16</a:t>
            </a:r>
            <a:r>
              <a:rPr lang="en-ZA" dirty="0">
                <a:cs typeface="Arial" panose="020B0604020202020204" pitchFamily="34" charset="0"/>
              </a:rPr>
              <a:t> - Telkom recommends that the 200 watt e.i.r.p. maximum power option be reviewed as it is no longer contained the RFSR. Telkom also recommends that all WAS/RLAN bands be added to NF16. Also, the use of the band 17.1-17.3 GHz for WAS/RLAN must be verified.</a:t>
            </a:r>
          </a:p>
          <a:p>
            <a:endParaRPr lang="en-ZA" dirty="0">
              <a:cs typeface="Arial" panose="020B0604020202020204" pitchFamily="34" charset="0"/>
            </a:endParaRPr>
          </a:p>
          <a:p>
            <a:r>
              <a:rPr lang="en-ZA" dirty="0">
                <a:cs typeface="Arial" panose="020B0604020202020204" pitchFamily="34" charset="0"/>
              </a:rPr>
              <a:t>Telkom also recommends that frequency bands above 92 GHz be considered for fixed links and added to FN14 (and the table). Examples include:</a:t>
            </a:r>
          </a:p>
          <a:p>
            <a:pPr marL="285750" indent="-285750">
              <a:buFont typeface="Arial" panose="020B0604020202020204" pitchFamily="34" charset="0"/>
              <a:buChar char="•"/>
            </a:pPr>
            <a:r>
              <a:rPr lang="en-ZA" sz="1600" dirty="0">
                <a:cs typeface="Arial" panose="020B0604020202020204" pitchFamily="34" charset="0"/>
              </a:rPr>
              <a:t>ECC/REC(18)01 for the bands 130-134 GHz, 141-148.3 GHz, 151.5-164 GHz, and 167-174.8 GHz;</a:t>
            </a:r>
          </a:p>
          <a:p>
            <a:pPr marL="285750" indent="-285750">
              <a:buFont typeface="Arial" panose="020B0604020202020204" pitchFamily="34" charset="0"/>
              <a:buChar char="•"/>
            </a:pPr>
            <a:r>
              <a:rPr lang="en-ZA" sz="1600" dirty="0">
                <a:cs typeface="Arial" panose="020B0604020202020204" pitchFamily="34" charset="0"/>
              </a:rPr>
              <a:t>ECC/REC(18)02 for the bands 92-94 GHz, 94.1-100 GHz, 102-109.5 GHz, and 111.8-114.2 GHz;</a:t>
            </a:r>
          </a:p>
          <a:p>
            <a:pPr marL="285750" indent="-285750">
              <a:buFont typeface="Arial" panose="020B0604020202020204" pitchFamily="34" charset="0"/>
              <a:buChar char="•"/>
            </a:pPr>
            <a:r>
              <a:rPr lang="en-ZA" sz="1600" dirty="0">
                <a:cs typeface="Arial" panose="020B0604020202020204" pitchFamily="34" charset="0"/>
              </a:rPr>
              <a:t>ECC Report 282 applies to these bands for PTP links.</a:t>
            </a:r>
          </a:p>
        </p:txBody>
      </p:sp>
    </p:spTree>
    <p:extLst>
      <p:ext uri="{BB962C8B-B14F-4D97-AF65-F5344CB8AC3E}">
        <p14:creationId xmlns:p14="http://schemas.microsoft.com/office/powerpoint/2010/main" val="47065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1CCC64-033E-8E48-95F7-B3979C616A56}"/>
              </a:ext>
            </a:extLst>
          </p:cNvPr>
          <p:cNvPicPr>
            <a:picLocks noChangeAspect="1"/>
          </p:cNvPicPr>
          <p:nvPr/>
        </p:nvPicPr>
        <p:blipFill>
          <a:blip r:embed="rId2"/>
          <a:srcRect/>
          <a:stretch/>
        </p:blipFill>
        <p:spPr>
          <a:xfrm>
            <a:off x="0" y="0"/>
            <a:ext cx="12192000" cy="6096000"/>
          </a:xfrm>
          <a:prstGeom prst="rect">
            <a:avLst/>
          </a:prstGeom>
        </p:spPr>
      </p:pic>
      <p:sp>
        <p:nvSpPr>
          <p:cNvPr id="6" name="Rectangle 5">
            <a:extLst>
              <a:ext uri="{FF2B5EF4-FFF2-40B4-BE49-F238E27FC236}">
                <a16:creationId xmlns:a16="http://schemas.microsoft.com/office/drawing/2014/main" id="{643CEB7D-1720-AC45-ACC6-85D8F058B9E4}"/>
              </a:ext>
            </a:extLst>
          </p:cNvPr>
          <p:cNvSpPr/>
          <p:nvPr/>
        </p:nvSpPr>
        <p:spPr>
          <a:xfrm>
            <a:off x="1806304" y="1982450"/>
            <a:ext cx="5308174" cy="1446550"/>
          </a:xfrm>
          <a:prstGeom prst="rect">
            <a:avLst/>
          </a:prstGeom>
        </p:spPr>
        <p:txBody>
          <a:bodyPr wrap="square">
            <a:spAutoFit/>
          </a:bodyPr>
          <a:lstStyle/>
          <a:p>
            <a:pPr marL="12700">
              <a:lnSpc>
                <a:spcPct val="100000"/>
              </a:lnSpc>
            </a:pPr>
            <a:r>
              <a:rPr lang="en-ZA" sz="8800" b="1" spc="-10" dirty="0">
                <a:solidFill>
                  <a:schemeClr val="bg2"/>
                </a:solidFill>
                <a:cs typeface="Calibri"/>
              </a:rPr>
              <a:t>Thank</a:t>
            </a:r>
            <a:r>
              <a:rPr lang="en-ZA" sz="8800" b="1" spc="-10" dirty="0">
                <a:solidFill>
                  <a:schemeClr val="tx2"/>
                </a:solidFill>
                <a:cs typeface="Calibri"/>
              </a:rPr>
              <a:t> you</a:t>
            </a:r>
            <a:endParaRPr lang="en-ZA" sz="8800" b="1" dirty="0">
              <a:solidFill>
                <a:schemeClr val="tx2"/>
              </a:solidFill>
              <a:cs typeface="Calibri"/>
            </a:endParaRPr>
          </a:p>
        </p:txBody>
      </p:sp>
    </p:spTree>
    <p:extLst>
      <p:ext uri="{BB962C8B-B14F-4D97-AF65-F5344CB8AC3E}">
        <p14:creationId xmlns:p14="http://schemas.microsoft.com/office/powerpoint/2010/main" val="65666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pic>
        <p:nvPicPr>
          <p:cNvPr id="1822" name="Google Shape;1822;p17"/>
          <p:cNvPicPr preferRelativeResize="0"/>
          <p:nvPr/>
        </p:nvPicPr>
        <p:blipFill rotWithShape="1">
          <a:blip r:embed="rId3">
            <a:alphaModFix/>
          </a:blip>
          <a:srcRect/>
          <a:stretch/>
        </p:blipFill>
        <p:spPr>
          <a:xfrm>
            <a:off x="5032027" y="5243452"/>
            <a:ext cx="721033" cy="830551"/>
          </a:xfrm>
          <a:prstGeom prst="rect">
            <a:avLst/>
          </a:prstGeom>
          <a:noFill/>
          <a:ln>
            <a:noFill/>
          </a:ln>
        </p:spPr>
      </p:pic>
      <p:sp>
        <p:nvSpPr>
          <p:cNvPr id="1827" name="Google Shape;1827;p17"/>
          <p:cNvSpPr/>
          <p:nvPr/>
        </p:nvSpPr>
        <p:spPr>
          <a:xfrm flipH="1">
            <a:off x="982776" y="272776"/>
            <a:ext cx="63091" cy="759617"/>
          </a:xfrm>
          <a:prstGeom prst="rect">
            <a:avLst/>
          </a:prstGeom>
          <a:solidFill>
            <a:srgbClr val="002750"/>
          </a:solidFill>
          <a:ln w="25400" cap="flat" cmpd="sng">
            <a:solidFill>
              <a:srgbClr val="002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830" name="Google Shape;1830;p17" descr="Internet Of Things with solid fill"/>
          <p:cNvPicPr preferRelativeResize="0"/>
          <p:nvPr/>
        </p:nvPicPr>
        <p:blipFill rotWithShape="1">
          <a:blip r:embed="rId4">
            <a:alphaModFix/>
          </a:blip>
          <a:srcRect/>
          <a:stretch/>
        </p:blipFill>
        <p:spPr>
          <a:xfrm>
            <a:off x="478441" y="2601697"/>
            <a:ext cx="519764" cy="519764"/>
          </a:xfrm>
          <a:prstGeom prst="rect">
            <a:avLst/>
          </a:prstGeom>
          <a:noFill/>
          <a:ln>
            <a:noFill/>
          </a:ln>
        </p:spPr>
      </p:pic>
      <p:pic>
        <p:nvPicPr>
          <p:cNvPr id="1831" name="Google Shape;1831;p17" descr="Wireless router with solid fill"/>
          <p:cNvPicPr preferRelativeResize="0"/>
          <p:nvPr/>
        </p:nvPicPr>
        <p:blipFill rotWithShape="1">
          <a:blip r:embed="rId5">
            <a:alphaModFix/>
          </a:blip>
          <a:srcRect/>
          <a:stretch/>
        </p:blipFill>
        <p:spPr>
          <a:xfrm>
            <a:off x="480024" y="3736540"/>
            <a:ext cx="539014" cy="539014"/>
          </a:xfrm>
          <a:prstGeom prst="rect">
            <a:avLst/>
          </a:prstGeom>
          <a:noFill/>
          <a:ln>
            <a:noFill/>
          </a:ln>
        </p:spPr>
      </p:pic>
      <p:sp>
        <p:nvSpPr>
          <p:cNvPr id="16" name="TextBox 15">
            <a:extLst>
              <a:ext uri="{FF2B5EF4-FFF2-40B4-BE49-F238E27FC236}">
                <a16:creationId xmlns:a16="http://schemas.microsoft.com/office/drawing/2014/main" id="{1C0F4A91-1138-41AE-BE34-819980C9D238}"/>
              </a:ext>
            </a:extLst>
          </p:cNvPr>
          <p:cNvSpPr txBox="1"/>
          <p:nvPr/>
        </p:nvSpPr>
        <p:spPr>
          <a:xfrm>
            <a:off x="1695663" y="406523"/>
            <a:ext cx="8118706" cy="492122"/>
          </a:xfrm>
          <a:prstGeom prst="rect">
            <a:avLst/>
          </a:prstGeom>
          <a:noFill/>
        </p:spPr>
        <p:txBody>
          <a:bodyPr wrap="square">
            <a:spAutoFit/>
          </a:bodyPr>
          <a:lstStyle/>
          <a:p>
            <a:pPr marL="594360" marR="594360">
              <a:lnSpc>
                <a:spcPct val="115000"/>
              </a:lnSpc>
              <a:spcBef>
                <a:spcPts val="1000"/>
              </a:spcBef>
              <a:spcAft>
                <a:spcPts val="1400"/>
              </a:spcAft>
            </a:pPr>
            <a:r>
              <a:rPr lang="en-ZA" sz="2400" b="1" dirty="0">
                <a:solidFill>
                  <a:srgbClr val="002750"/>
                </a:solidFill>
                <a:effectLst/>
                <a:latin typeface="Calibri" panose="020F0502020204030204" pitchFamily="34" charset="0"/>
                <a:ea typeface="Calibri" panose="020F0502020204030204" pitchFamily="34" charset="0"/>
                <a:cs typeface="Calibri" panose="020F0502020204030204" pitchFamily="34" charset="0"/>
              </a:rPr>
              <a:t>Introduction</a:t>
            </a:r>
          </a:p>
        </p:txBody>
      </p:sp>
      <p:cxnSp>
        <p:nvCxnSpPr>
          <p:cNvPr id="12" name="Straight Connector 11">
            <a:extLst>
              <a:ext uri="{FF2B5EF4-FFF2-40B4-BE49-F238E27FC236}">
                <a16:creationId xmlns:a16="http://schemas.microsoft.com/office/drawing/2014/main" id="{5C44CC00-DA7D-4BEE-9B35-787C213FCD70}"/>
              </a:ext>
            </a:extLst>
          </p:cNvPr>
          <p:cNvCxnSpPr/>
          <p:nvPr/>
        </p:nvCxnSpPr>
        <p:spPr>
          <a:xfrm>
            <a:off x="-9658" y="1191686"/>
            <a:ext cx="12192000" cy="0"/>
          </a:xfrm>
          <a:prstGeom prst="line">
            <a:avLst/>
          </a:prstGeom>
          <a:ln>
            <a:solidFill>
              <a:srgbClr val="00275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72C2AF0-8FBA-382D-0867-E2A17A8C6357}"/>
              </a:ext>
            </a:extLst>
          </p:cNvPr>
          <p:cNvSpPr>
            <a:spLocks noChangeArrowheads="1"/>
          </p:cNvSpPr>
          <p:nvPr/>
        </p:nvSpPr>
        <p:spPr bwMode="auto">
          <a:xfrm>
            <a:off x="1127955" y="1577851"/>
            <a:ext cx="1014029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dirty="0"/>
              <a:t>Telkom welcomes the opportunity to present to the Authority on the 2</a:t>
            </a:r>
            <a:r>
              <a:rPr lang="en-US" altLang="en-US" baseline="30000" dirty="0"/>
              <a:t>nd</a:t>
            </a:r>
            <a:r>
              <a:rPr lang="en-US" altLang="en-US" dirty="0"/>
              <a:t> draft National Table of Frequency Allocations, 2025 (NTFA-25).</a:t>
            </a:r>
          </a:p>
          <a:p>
            <a:pPr marL="0" marR="0" lvl="0" indent="0" algn="l" defTabSz="914400" rtl="0" eaLnBrk="0" fontAlgn="base" latinLnBrk="0" hangingPunct="0">
              <a:lnSpc>
                <a:spcPct val="100000"/>
              </a:lnSpc>
              <a:spcBef>
                <a:spcPct val="0"/>
              </a:spcBef>
              <a:spcAft>
                <a:spcPct val="0"/>
              </a:spcAft>
              <a:buClrTx/>
              <a:buSzTx/>
              <a:tabLst/>
            </a:pPr>
            <a:endParaRPr lang="en-US" altLang="en-US" dirty="0"/>
          </a:p>
          <a:p>
            <a:pPr lvl="0" eaLnBrk="0" fontAlgn="base" hangingPunct="0">
              <a:spcBef>
                <a:spcPct val="0"/>
              </a:spcBef>
              <a:spcAft>
                <a:spcPct val="0"/>
              </a:spcAft>
            </a:pPr>
            <a:r>
              <a:rPr lang="en-US" altLang="en-US" dirty="0"/>
              <a:t>The NTFA is the most fundamental spectrum instrument that guides all current and future spectrum use in South Africa. NTFA-25 is long overdue; Telkom recommends that updating should occur no later than 12 months after a WRC.</a:t>
            </a:r>
          </a:p>
          <a:p>
            <a:pPr lvl="0" eaLnBrk="0" fontAlgn="base" hangingPunct="0">
              <a:spcBef>
                <a:spcPct val="0"/>
              </a:spcBef>
              <a:spcAft>
                <a:spcPct val="0"/>
              </a:spcAft>
            </a:pPr>
            <a:endParaRPr kumimoji="0" lang="en-US" altLang="en-US" sz="180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en-US" sz="1800" i="0" u="none" strike="noStrike" cap="none" normalizeH="0" baseline="0" dirty="0">
                <a:ln>
                  <a:noFill/>
                </a:ln>
                <a:solidFill>
                  <a:schemeClr val="tx1"/>
                </a:solidFill>
                <a:effectLst/>
              </a:rPr>
              <a:t>Telkom is grateful that most of its comments to the 1</a:t>
            </a:r>
            <a:r>
              <a:rPr kumimoji="0" lang="en-US" altLang="en-US" sz="1800" i="0" u="none" strike="noStrike" cap="none" normalizeH="0" baseline="30000" dirty="0">
                <a:ln>
                  <a:noFill/>
                </a:ln>
                <a:solidFill>
                  <a:schemeClr val="tx1"/>
                </a:solidFill>
                <a:effectLst/>
              </a:rPr>
              <a:t>st</a:t>
            </a:r>
            <a:r>
              <a:rPr kumimoji="0" lang="en-US" altLang="en-US" sz="1800" i="0" u="none" strike="noStrike" cap="none" normalizeH="0" baseline="0" dirty="0">
                <a:ln>
                  <a:noFill/>
                </a:ln>
                <a:solidFill>
                  <a:schemeClr val="tx1"/>
                </a:solidFill>
                <a:effectLst/>
              </a:rPr>
              <a:t> draft NTFA-25 have been incorporated into the 2</a:t>
            </a:r>
            <a:r>
              <a:rPr kumimoji="0" lang="en-US" altLang="en-US" sz="1800" i="0" u="none" strike="noStrike" cap="none" normalizeH="0" baseline="30000" dirty="0">
                <a:ln>
                  <a:noFill/>
                </a:ln>
                <a:solidFill>
                  <a:schemeClr val="tx1"/>
                </a:solidFill>
                <a:effectLst/>
              </a:rPr>
              <a:t>nd</a:t>
            </a:r>
            <a:r>
              <a:rPr kumimoji="0" lang="en-US" altLang="en-US" sz="1800" i="0" u="none" strike="noStrike" cap="none" normalizeH="0" baseline="0" dirty="0">
                <a:ln>
                  <a:noFill/>
                </a:ln>
                <a:solidFill>
                  <a:schemeClr val="tx1"/>
                </a:solidFill>
                <a:effectLst/>
              </a:rPr>
              <a:t> draft version. Telkom’s submission to the 2</a:t>
            </a:r>
            <a:r>
              <a:rPr kumimoji="0" lang="en-US" altLang="en-US" sz="1800" i="0" u="none" strike="noStrike" cap="none" normalizeH="0" baseline="30000" dirty="0">
                <a:ln>
                  <a:noFill/>
                </a:ln>
                <a:solidFill>
                  <a:schemeClr val="tx1"/>
                </a:solidFill>
                <a:effectLst/>
              </a:rPr>
              <a:t>nd</a:t>
            </a:r>
            <a:r>
              <a:rPr kumimoji="0" lang="en-US" altLang="en-US" sz="1800" i="0" u="none" strike="noStrike" cap="none" normalizeH="0" baseline="0" dirty="0">
                <a:ln>
                  <a:noFill/>
                </a:ln>
                <a:solidFill>
                  <a:schemeClr val="tx1"/>
                </a:solidFill>
                <a:effectLst/>
              </a:rPr>
              <a:t> draft NTFA-25 aims to assist the Authority in addressing some key remaining issues. </a:t>
            </a:r>
          </a:p>
          <a:p>
            <a:pPr lvl="0" eaLnBrk="0" fontAlgn="base" hangingPunct="0">
              <a:spcBef>
                <a:spcPct val="0"/>
              </a:spcBef>
              <a:spcAft>
                <a:spcPct val="0"/>
              </a:spcAft>
            </a:pPr>
            <a:endParaRPr kumimoji="0" lang="en-US" altLang="en-US" sz="1800" i="0" u="none" strike="noStrike" cap="none" normalizeH="0" baseline="0" dirty="0">
              <a:ln>
                <a:noFill/>
              </a:ln>
              <a:solidFill>
                <a:schemeClr val="tx1"/>
              </a:solidFill>
              <a:effectLst/>
            </a:endParaRPr>
          </a:p>
          <a:p>
            <a:pPr eaLnBrk="0" fontAlgn="base" hangingPunct="0">
              <a:spcBef>
                <a:spcPct val="0"/>
              </a:spcBef>
              <a:spcAft>
                <a:spcPct val="0"/>
              </a:spcAft>
            </a:pPr>
            <a:r>
              <a:rPr lang="en-ZA" dirty="0"/>
              <a:t>The 2</a:t>
            </a:r>
            <a:r>
              <a:rPr lang="en-ZA" baseline="30000" dirty="0"/>
              <a:t>nd</a:t>
            </a:r>
            <a:r>
              <a:rPr lang="en-ZA" dirty="0"/>
              <a:t> draft NTFA-25 was published on 7 Nov 2025 with due date for comments 11 December 2025. Due to limited time, Telkom could not completely review the 2</a:t>
            </a:r>
            <a:r>
              <a:rPr lang="en-ZA" baseline="30000" dirty="0"/>
              <a:t>nd</a:t>
            </a:r>
            <a:r>
              <a:rPr lang="en-ZA" dirty="0"/>
              <a:t> draft and respectfully requests the Authority to ensure that the final version is accurate and consistent to ensure regulatory certainty.</a:t>
            </a:r>
          </a:p>
        </p:txBody>
      </p:sp>
      <p:pic>
        <p:nvPicPr>
          <p:cNvPr id="3" name="Google Shape;1829;p17" descr="Social network with solid fill"/>
          <p:cNvPicPr preferRelativeResize="0"/>
          <p:nvPr/>
        </p:nvPicPr>
        <p:blipFill rotWithShape="1">
          <a:blip r:embed="rId6">
            <a:alphaModFix/>
          </a:blip>
          <a:srcRect/>
          <a:stretch/>
        </p:blipFill>
        <p:spPr>
          <a:xfrm>
            <a:off x="484742" y="1654091"/>
            <a:ext cx="529579" cy="529579"/>
          </a:xfrm>
          <a:prstGeom prst="rect">
            <a:avLst/>
          </a:prstGeom>
          <a:noFill/>
          <a:ln>
            <a:noFill/>
          </a:ln>
        </p:spPr>
      </p:pic>
      <p:pic>
        <p:nvPicPr>
          <p:cNvPr id="5" name="Google Shape;2906;p62" descr="Atom with solid fill">
            <a:extLst>
              <a:ext uri="{FF2B5EF4-FFF2-40B4-BE49-F238E27FC236}">
                <a16:creationId xmlns:a16="http://schemas.microsoft.com/office/drawing/2014/main" id="{EC2E6B60-CE60-A8F4-BB05-E60760CA6402}"/>
              </a:ext>
            </a:extLst>
          </p:cNvPr>
          <p:cNvPicPr preferRelativeResize="0"/>
          <p:nvPr/>
        </p:nvPicPr>
        <p:blipFill rotWithShape="1">
          <a:blip r:embed="rId7">
            <a:alphaModFix/>
          </a:blip>
          <a:srcRect/>
          <a:stretch/>
        </p:blipFill>
        <p:spPr>
          <a:xfrm>
            <a:off x="592588" y="4872501"/>
            <a:ext cx="390188" cy="3901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3">
          <a:extLst>
            <a:ext uri="{FF2B5EF4-FFF2-40B4-BE49-F238E27FC236}">
              <a16:creationId xmlns:a16="http://schemas.microsoft.com/office/drawing/2014/main" id="{FDB6ACF7-855B-B101-DA64-3D4F9758362B}"/>
            </a:ext>
          </a:extLst>
        </p:cNvPr>
        <p:cNvGrpSpPr/>
        <p:nvPr/>
      </p:nvGrpSpPr>
      <p:grpSpPr>
        <a:xfrm>
          <a:off x="0" y="0"/>
          <a:ext cx="0" cy="0"/>
          <a:chOff x="0" y="0"/>
          <a:chExt cx="0" cy="0"/>
        </a:xfrm>
      </p:grpSpPr>
      <p:sp>
        <p:nvSpPr>
          <p:cNvPr id="1874" name="Google Shape;1874;p20">
            <a:extLst>
              <a:ext uri="{FF2B5EF4-FFF2-40B4-BE49-F238E27FC236}">
                <a16:creationId xmlns:a16="http://schemas.microsoft.com/office/drawing/2014/main" id="{31954286-58F3-74DD-DC4E-2F0D3F769503}"/>
              </a:ext>
            </a:extLst>
          </p:cNvPr>
          <p:cNvSpPr/>
          <p:nvPr/>
        </p:nvSpPr>
        <p:spPr>
          <a:xfrm>
            <a:off x="11323320" y="6323210"/>
            <a:ext cx="785898" cy="460204"/>
          </a:xfrm>
          <a:custGeom>
            <a:avLst/>
            <a:gdLst/>
            <a:ahLst/>
            <a:cxnLst/>
            <a:rect l="l" t="t" r="r" b="b"/>
            <a:pathLst>
              <a:path w="1178847" h="690306" extrusionOk="0">
                <a:moveTo>
                  <a:pt x="0" y="0"/>
                </a:moveTo>
                <a:lnTo>
                  <a:pt x="1178847" y="0"/>
                </a:lnTo>
                <a:lnTo>
                  <a:pt x="1178847" y="690306"/>
                </a:lnTo>
                <a:lnTo>
                  <a:pt x="0" y="6903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75" name="Google Shape;1875;p20" descr="Internal Use">
            <a:extLst>
              <a:ext uri="{FF2B5EF4-FFF2-40B4-BE49-F238E27FC236}">
                <a16:creationId xmlns:a16="http://schemas.microsoft.com/office/drawing/2014/main" id="{E74766E0-8104-4C54-3AC0-4A27E0914CDC}"/>
              </a:ext>
            </a:extLst>
          </p:cNvPr>
          <p:cNvSpPr txBox="1"/>
          <p:nvPr/>
        </p:nvSpPr>
        <p:spPr>
          <a:xfrm>
            <a:off x="60960" y="651129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dirty="0">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Internal Use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876" name="Google Shape;1876;p20" descr=" ">
            <a:extLst>
              <a:ext uri="{FF2B5EF4-FFF2-40B4-BE49-F238E27FC236}">
                <a16:creationId xmlns:a16="http://schemas.microsoft.com/office/drawing/2014/main" id="{F142858B-F675-A606-AE16-50B4D5C0D675}"/>
              </a:ext>
            </a:extLst>
          </p:cNvPr>
          <p:cNvSpPr txBox="1"/>
          <p:nvPr/>
        </p:nvSpPr>
        <p:spPr>
          <a:xfrm>
            <a:off x="60960" y="1143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b="1">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78" name="Google Shape;1878;p20">
            <a:extLst>
              <a:ext uri="{FF2B5EF4-FFF2-40B4-BE49-F238E27FC236}">
                <a16:creationId xmlns:a16="http://schemas.microsoft.com/office/drawing/2014/main" id="{E172C9F7-AAE7-D23F-DD06-A7304861674E}"/>
              </a:ext>
            </a:extLst>
          </p:cNvPr>
          <p:cNvSpPr txBox="1"/>
          <p:nvPr/>
        </p:nvSpPr>
        <p:spPr>
          <a:xfrm>
            <a:off x="2146229" y="345080"/>
            <a:ext cx="7457862" cy="509691"/>
          </a:xfrm>
          <a:prstGeom prst="rect">
            <a:avLst/>
          </a:prstGeom>
          <a:noFill/>
          <a:ln>
            <a:noFill/>
          </a:ln>
        </p:spPr>
        <p:txBody>
          <a:bodyPr spcFirstLastPara="1" wrap="square" lIns="0" tIns="0" rIns="0" bIns="0" anchor="t" anchorCtr="0">
            <a:spAutoFit/>
          </a:bodyPr>
          <a:lstStyle/>
          <a:p>
            <a:pPr marL="0" marR="0" lvl="0" indent="0" algn="l" rtl="0">
              <a:lnSpc>
                <a:spcPct val="137958"/>
              </a:lnSpc>
              <a:spcBef>
                <a:spcPts val="0"/>
              </a:spcBef>
              <a:spcAft>
                <a:spcPts val="0"/>
              </a:spcAft>
              <a:buNone/>
            </a:pPr>
            <a:r>
              <a:rPr lang="en-US" sz="2400" b="1" dirty="0">
                <a:solidFill>
                  <a:srgbClr val="002750"/>
                </a:solidFill>
                <a:latin typeface="Calibri" panose="020F0502020204030204" pitchFamily="34" charset="0"/>
                <a:ea typeface="Calibri" panose="020F0502020204030204" pitchFamily="34" charset="0"/>
                <a:cs typeface="Calibri" panose="020F0502020204030204" pitchFamily="34" charset="0"/>
                <a:sym typeface="Calibri"/>
              </a:rPr>
              <a:t>Specific Comments</a:t>
            </a:r>
            <a:endParaRPr dirty="0">
              <a:solidFill>
                <a:srgbClr val="002750"/>
              </a:solidFill>
              <a:latin typeface="Calibri" panose="020F0502020204030204" pitchFamily="34" charset="0"/>
              <a:ea typeface="Calibri" panose="020F0502020204030204" pitchFamily="34" charset="0"/>
              <a:cs typeface="Calibri" panose="020F0502020204030204" pitchFamily="34" charset="0"/>
            </a:endParaRPr>
          </a:p>
        </p:txBody>
      </p:sp>
      <p:sp>
        <p:nvSpPr>
          <p:cNvPr id="1879" name="Google Shape;1879;p20">
            <a:extLst>
              <a:ext uri="{FF2B5EF4-FFF2-40B4-BE49-F238E27FC236}">
                <a16:creationId xmlns:a16="http://schemas.microsoft.com/office/drawing/2014/main" id="{58F561C5-8619-2A4A-B3F9-E6D1A105A414}"/>
              </a:ext>
            </a:extLst>
          </p:cNvPr>
          <p:cNvSpPr txBox="1"/>
          <p:nvPr/>
        </p:nvSpPr>
        <p:spPr>
          <a:xfrm>
            <a:off x="11635554" y="118076"/>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5</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80" name="Google Shape;1880;p20">
            <a:extLst>
              <a:ext uri="{FF2B5EF4-FFF2-40B4-BE49-F238E27FC236}">
                <a16:creationId xmlns:a16="http://schemas.microsoft.com/office/drawing/2014/main" id="{A1657FF1-BFDC-1E77-3B51-CA6C8D997EB2}"/>
              </a:ext>
            </a:extLst>
          </p:cNvPr>
          <p:cNvSpPr txBox="1"/>
          <p:nvPr/>
        </p:nvSpPr>
        <p:spPr>
          <a:xfrm>
            <a:off x="11657935" y="87543"/>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1</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898" name="Google Shape;1898;p20">
            <a:extLst>
              <a:ext uri="{FF2B5EF4-FFF2-40B4-BE49-F238E27FC236}">
                <a16:creationId xmlns:a16="http://schemas.microsoft.com/office/drawing/2014/main" id="{C24B379B-F956-F569-DF41-7D59A27A8B99}"/>
              </a:ext>
            </a:extLst>
          </p:cNvPr>
          <p:cNvGrpSpPr/>
          <p:nvPr/>
        </p:nvGrpSpPr>
        <p:grpSpPr>
          <a:xfrm>
            <a:off x="574831" y="1269506"/>
            <a:ext cx="11292620" cy="563334"/>
            <a:chOff x="0" y="-28575"/>
            <a:chExt cx="4461282" cy="222551"/>
          </a:xfrm>
          <a:solidFill>
            <a:srgbClr val="002750"/>
          </a:solidFill>
        </p:grpSpPr>
        <p:sp>
          <p:nvSpPr>
            <p:cNvPr id="1899" name="Google Shape;1899;p20">
              <a:extLst>
                <a:ext uri="{FF2B5EF4-FFF2-40B4-BE49-F238E27FC236}">
                  <a16:creationId xmlns:a16="http://schemas.microsoft.com/office/drawing/2014/main" id="{33B9839C-AFED-E95F-3AAA-9A73E1BD8F54}"/>
                </a:ext>
              </a:extLst>
            </p:cNvPr>
            <p:cNvSpPr/>
            <p:nvPr/>
          </p:nvSpPr>
          <p:spPr>
            <a:xfrm>
              <a:off x="0" y="0"/>
              <a:ext cx="4461282" cy="193976"/>
            </a:xfrm>
            <a:custGeom>
              <a:avLst/>
              <a:gdLst/>
              <a:ahLst/>
              <a:cxnLst/>
              <a:rect l="l" t="t" r="r" b="b"/>
              <a:pathLst>
                <a:path w="4461282" h="193976" extrusionOk="0">
                  <a:moveTo>
                    <a:pt x="4570" y="0"/>
                  </a:moveTo>
                  <a:lnTo>
                    <a:pt x="4456711" y="0"/>
                  </a:lnTo>
                  <a:cubicBezTo>
                    <a:pt x="4459236" y="0"/>
                    <a:pt x="4461282" y="2046"/>
                    <a:pt x="4461282" y="4570"/>
                  </a:cubicBezTo>
                  <a:lnTo>
                    <a:pt x="4461282" y="189406"/>
                  </a:lnTo>
                  <a:cubicBezTo>
                    <a:pt x="4461282" y="191930"/>
                    <a:pt x="4459236" y="193976"/>
                    <a:pt x="4456711" y="193976"/>
                  </a:cubicBezTo>
                  <a:lnTo>
                    <a:pt x="4570" y="193976"/>
                  </a:lnTo>
                  <a:cubicBezTo>
                    <a:pt x="2046" y="193976"/>
                    <a:pt x="0" y="191930"/>
                    <a:pt x="0" y="189406"/>
                  </a:cubicBezTo>
                  <a:lnTo>
                    <a:pt x="0" y="4570"/>
                  </a:lnTo>
                  <a:cubicBezTo>
                    <a:pt x="0" y="2046"/>
                    <a:pt x="2046" y="0"/>
                    <a:pt x="4570"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900" name="Google Shape;1900;p20">
              <a:extLst>
                <a:ext uri="{FF2B5EF4-FFF2-40B4-BE49-F238E27FC236}">
                  <a16:creationId xmlns:a16="http://schemas.microsoft.com/office/drawing/2014/main" id="{B72F31D0-161E-881F-60AF-3BBECBB8E20F}"/>
                </a:ext>
              </a:extLst>
            </p:cNvPr>
            <p:cNvSpPr txBox="1"/>
            <p:nvPr/>
          </p:nvSpPr>
          <p:spPr>
            <a:xfrm>
              <a:off x="0" y="-28575"/>
              <a:ext cx="4461282" cy="222551"/>
            </a:xfrm>
            <a:prstGeom prst="rect">
              <a:avLst/>
            </a:prstGeom>
            <a:grpFill/>
            <a:ln>
              <a:noFill/>
            </a:ln>
          </p:spPr>
          <p:txBody>
            <a:bodyPr spcFirstLastPara="1" wrap="square" lIns="33850" tIns="33850" rIns="33850" bIns="33850" anchor="ctr" anchorCtr="0">
              <a:noAutofit/>
            </a:bodyPr>
            <a:lstStyle/>
            <a:p>
              <a:pPr marL="0" marR="0" lvl="0" indent="0" algn="ctr" rtl="0">
                <a:lnSpc>
                  <a:spcPct val="110000"/>
                </a:lnSpc>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1901" name="Google Shape;1901;p20">
            <a:extLst>
              <a:ext uri="{FF2B5EF4-FFF2-40B4-BE49-F238E27FC236}">
                <a16:creationId xmlns:a16="http://schemas.microsoft.com/office/drawing/2014/main" id="{1E59FF07-1221-A817-6190-C325CCF9E9BF}"/>
              </a:ext>
            </a:extLst>
          </p:cNvPr>
          <p:cNvSpPr txBox="1"/>
          <p:nvPr/>
        </p:nvSpPr>
        <p:spPr>
          <a:xfrm>
            <a:off x="697800" y="1323652"/>
            <a:ext cx="7135560" cy="443198"/>
          </a:xfrm>
          <a:prstGeom prst="rect">
            <a:avLst/>
          </a:prstGeom>
          <a:noFill/>
          <a:ln>
            <a:noFill/>
          </a:ln>
        </p:spPr>
        <p:txBody>
          <a:bodyPr spcFirstLastPara="1" wrap="square" lIns="0" tIns="0" rIns="0" bIns="0" anchor="t" anchorCtr="0">
            <a:spAutoFit/>
          </a:bodyPr>
          <a:lstStyle/>
          <a:p>
            <a:pPr lvl="0">
              <a:lnSpc>
                <a:spcPct val="120000"/>
              </a:lnSpc>
            </a:pPr>
            <a:r>
              <a:rPr lang="en-US" sz="2400" b="1" dirty="0">
                <a:solidFill>
                  <a:schemeClr val="tx2"/>
                </a:solidFill>
                <a:latin typeface="Calibri" panose="020F0502020204030204" pitchFamily="34" charset="0"/>
                <a:ea typeface="Calibri" panose="020F0502020204030204" pitchFamily="34" charset="0"/>
                <a:cs typeface="Calibri" panose="020F0502020204030204" pitchFamily="34" charset="0"/>
                <a:sym typeface="Calibri"/>
              </a:rPr>
              <a:t>Sub 1 GHz bands (450-470 MHz and 694-790 MHz)</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1" name="Google Shape;1827;p17">
            <a:extLst>
              <a:ext uri="{FF2B5EF4-FFF2-40B4-BE49-F238E27FC236}">
                <a16:creationId xmlns:a16="http://schemas.microsoft.com/office/drawing/2014/main" id="{A6E769BA-39FE-46B2-5E62-ED5914B5A7FA}"/>
              </a:ext>
            </a:extLst>
          </p:cNvPr>
          <p:cNvSpPr/>
          <p:nvPr/>
        </p:nvSpPr>
        <p:spPr>
          <a:xfrm flipH="1">
            <a:off x="584199" y="277589"/>
            <a:ext cx="63091" cy="759617"/>
          </a:xfrm>
          <a:prstGeom prst="rect">
            <a:avLst/>
          </a:prstGeom>
          <a:solidFill>
            <a:srgbClr val="002750"/>
          </a:solidFill>
          <a:ln w="25400" cap="flat" cmpd="sng">
            <a:solidFill>
              <a:srgbClr val="002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4" name="Google Shape;1894;p20">
            <a:extLst>
              <a:ext uri="{FF2B5EF4-FFF2-40B4-BE49-F238E27FC236}">
                <a16:creationId xmlns:a16="http://schemas.microsoft.com/office/drawing/2014/main" id="{0908F79A-4C51-F0DA-A275-6AF123BEA5BE}"/>
              </a:ext>
            </a:extLst>
          </p:cNvPr>
          <p:cNvSpPr txBox="1"/>
          <p:nvPr/>
        </p:nvSpPr>
        <p:spPr>
          <a:xfrm>
            <a:off x="1158009" y="2139203"/>
            <a:ext cx="9609074" cy="4431983"/>
          </a:xfrm>
          <a:prstGeom prst="rect">
            <a:avLst/>
          </a:prstGeom>
          <a:noFill/>
          <a:ln>
            <a:noFill/>
          </a:ln>
        </p:spPr>
        <p:txBody>
          <a:bodyPr spcFirstLastPara="1" wrap="square" lIns="0" tIns="0" rIns="0" bIns="0" anchor="t" anchorCtr="0">
            <a:spAutoFit/>
          </a:bodyPr>
          <a:lstStyle/>
          <a:p>
            <a:r>
              <a:rPr lang="en-ZA" dirty="0">
                <a:cs typeface="Arial" panose="020B0604020202020204" pitchFamily="34" charset="0"/>
              </a:rPr>
              <a:t>Telkom supports the consideration of PPDR within the range 380-470 MHz, which includes the IMT450 band. This should however follow a public process and may require an amendment of the IMT450 Radio Frequency Spectrum Assignment Plan (RFSAP).</a:t>
            </a:r>
          </a:p>
          <a:p>
            <a:endParaRPr lang="en-ZA" dirty="0">
              <a:cs typeface="Arial" panose="020B0604020202020204" pitchFamily="34" charset="0"/>
            </a:endParaRPr>
          </a:p>
          <a:p>
            <a:r>
              <a:rPr lang="en-ZA" dirty="0">
                <a:cs typeface="Arial" panose="020B0604020202020204" pitchFamily="34" charset="0"/>
              </a:rPr>
              <a:t>References to IoT and M2M under IMT are only examples; IMT also includes, for example, broadband services. IMT use must remain technology/service neutral.</a:t>
            </a:r>
          </a:p>
          <a:p>
            <a:endParaRPr lang="en-ZA" dirty="0">
              <a:cs typeface="Arial" panose="020B0604020202020204" pitchFamily="34" charset="0"/>
            </a:endParaRPr>
          </a:p>
          <a:p>
            <a:r>
              <a:rPr lang="en-ZA" dirty="0">
                <a:cs typeface="Arial" panose="020B0604020202020204" pitchFamily="34" charset="0"/>
              </a:rPr>
              <a:t>Telkom agrees with the addition of HIBS to the relevant frequency bands in the range 694-960 MHz.  Telkom however requests that the introduction of HIBS be done through a coordinated public process, which includes the amendment of the relevant RFSAPs. HIBS should be considered as part of the existing IMT spectrum licences and should not be licensed separately. </a:t>
            </a:r>
          </a:p>
          <a:p>
            <a:endParaRPr lang="en-ZA" dirty="0">
              <a:cs typeface="Arial" panose="020B0604020202020204" pitchFamily="34" charset="0"/>
            </a:endParaRPr>
          </a:p>
          <a:p>
            <a:r>
              <a:rPr lang="en-ZA" dirty="0">
                <a:cs typeface="Arial" panose="020B0604020202020204" pitchFamily="34" charset="0"/>
              </a:rPr>
              <a:t>Whereas Telkom supports the consideration of PPDR in the range 694-790 MHz, the upcoming licensing of IMT750 in SA will impact the availability of the SADC recommended PPDR spectrum. Certainty in the future availability of the IMT750 spectrum is critical in the upcoming licencing process. A public process for PPDR considerations is therefore essential.</a:t>
            </a:r>
          </a:p>
        </p:txBody>
      </p:sp>
      <p:sp>
        <p:nvSpPr>
          <p:cNvPr id="15" name="Google Shape;1895;p20">
            <a:extLst>
              <a:ext uri="{FF2B5EF4-FFF2-40B4-BE49-F238E27FC236}">
                <a16:creationId xmlns:a16="http://schemas.microsoft.com/office/drawing/2014/main" id="{93891188-CCB5-4A62-852E-53152C540FDB}"/>
              </a:ext>
            </a:extLst>
          </p:cNvPr>
          <p:cNvSpPr/>
          <p:nvPr/>
        </p:nvSpPr>
        <p:spPr>
          <a:xfrm>
            <a:off x="628020" y="2146703"/>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6" name="Google Shape;1895;p20">
            <a:extLst>
              <a:ext uri="{FF2B5EF4-FFF2-40B4-BE49-F238E27FC236}">
                <a16:creationId xmlns:a16="http://schemas.microsoft.com/office/drawing/2014/main" id="{CD69FE1A-EB24-C995-7C94-DE323682A579}"/>
              </a:ext>
            </a:extLst>
          </p:cNvPr>
          <p:cNvSpPr/>
          <p:nvPr/>
        </p:nvSpPr>
        <p:spPr>
          <a:xfrm>
            <a:off x="631260" y="3256915"/>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7" name="Google Shape;1895;p20">
            <a:extLst>
              <a:ext uri="{FF2B5EF4-FFF2-40B4-BE49-F238E27FC236}">
                <a16:creationId xmlns:a16="http://schemas.microsoft.com/office/drawing/2014/main" id="{2A926DD3-9A68-A583-1C3D-DADAAE7E8E2E}"/>
              </a:ext>
            </a:extLst>
          </p:cNvPr>
          <p:cNvSpPr/>
          <p:nvPr/>
        </p:nvSpPr>
        <p:spPr>
          <a:xfrm>
            <a:off x="636860" y="4122056"/>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 name="Google Shape;1895;p20">
            <a:extLst>
              <a:ext uri="{FF2B5EF4-FFF2-40B4-BE49-F238E27FC236}">
                <a16:creationId xmlns:a16="http://schemas.microsoft.com/office/drawing/2014/main" id="{8F37EB11-1885-1988-33C8-AD8CD899428E}"/>
              </a:ext>
            </a:extLst>
          </p:cNvPr>
          <p:cNvSpPr/>
          <p:nvPr/>
        </p:nvSpPr>
        <p:spPr>
          <a:xfrm>
            <a:off x="697800" y="5452799"/>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222730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3">
          <a:extLst>
            <a:ext uri="{FF2B5EF4-FFF2-40B4-BE49-F238E27FC236}">
              <a16:creationId xmlns:a16="http://schemas.microsoft.com/office/drawing/2014/main" id="{48734CE3-6771-8303-DEE3-179743B26CFB}"/>
            </a:ext>
          </a:extLst>
        </p:cNvPr>
        <p:cNvGrpSpPr/>
        <p:nvPr/>
      </p:nvGrpSpPr>
      <p:grpSpPr>
        <a:xfrm>
          <a:off x="0" y="0"/>
          <a:ext cx="0" cy="0"/>
          <a:chOff x="0" y="0"/>
          <a:chExt cx="0" cy="0"/>
        </a:xfrm>
      </p:grpSpPr>
      <p:sp>
        <p:nvSpPr>
          <p:cNvPr id="1874" name="Google Shape;1874;p20">
            <a:extLst>
              <a:ext uri="{FF2B5EF4-FFF2-40B4-BE49-F238E27FC236}">
                <a16:creationId xmlns:a16="http://schemas.microsoft.com/office/drawing/2014/main" id="{485E7322-F76E-1114-68D0-522A88580491}"/>
              </a:ext>
            </a:extLst>
          </p:cNvPr>
          <p:cNvSpPr/>
          <p:nvPr/>
        </p:nvSpPr>
        <p:spPr>
          <a:xfrm>
            <a:off x="11323320" y="6323210"/>
            <a:ext cx="785898" cy="460204"/>
          </a:xfrm>
          <a:custGeom>
            <a:avLst/>
            <a:gdLst/>
            <a:ahLst/>
            <a:cxnLst/>
            <a:rect l="l" t="t" r="r" b="b"/>
            <a:pathLst>
              <a:path w="1178847" h="690306" extrusionOk="0">
                <a:moveTo>
                  <a:pt x="0" y="0"/>
                </a:moveTo>
                <a:lnTo>
                  <a:pt x="1178847" y="0"/>
                </a:lnTo>
                <a:lnTo>
                  <a:pt x="1178847" y="690306"/>
                </a:lnTo>
                <a:lnTo>
                  <a:pt x="0" y="6903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75" name="Google Shape;1875;p20" descr="Internal Use">
            <a:extLst>
              <a:ext uri="{FF2B5EF4-FFF2-40B4-BE49-F238E27FC236}">
                <a16:creationId xmlns:a16="http://schemas.microsoft.com/office/drawing/2014/main" id="{07B42E8C-B59E-2C39-0A65-773254A11AD0}"/>
              </a:ext>
            </a:extLst>
          </p:cNvPr>
          <p:cNvSpPr txBox="1"/>
          <p:nvPr/>
        </p:nvSpPr>
        <p:spPr>
          <a:xfrm>
            <a:off x="60960" y="651129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dirty="0">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Internal Use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876" name="Google Shape;1876;p20" descr=" ">
            <a:extLst>
              <a:ext uri="{FF2B5EF4-FFF2-40B4-BE49-F238E27FC236}">
                <a16:creationId xmlns:a16="http://schemas.microsoft.com/office/drawing/2014/main" id="{70E6352C-1E92-9CE0-1322-99E5378AE28A}"/>
              </a:ext>
            </a:extLst>
          </p:cNvPr>
          <p:cNvSpPr txBox="1"/>
          <p:nvPr/>
        </p:nvSpPr>
        <p:spPr>
          <a:xfrm>
            <a:off x="60960" y="1143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b="1">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78" name="Google Shape;1878;p20">
            <a:extLst>
              <a:ext uri="{FF2B5EF4-FFF2-40B4-BE49-F238E27FC236}">
                <a16:creationId xmlns:a16="http://schemas.microsoft.com/office/drawing/2014/main" id="{573C51C5-7A01-F5F8-C2FC-B5099BD164CC}"/>
              </a:ext>
            </a:extLst>
          </p:cNvPr>
          <p:cNvSpPr txBox="1"/>
          <p:nvPr/>
        </p:nvSpPr>
        <p:spPr>
          <a:xfrm>
            <a:off x="2146229" y="345080"/>
            <a:ext cx="7457862" cy="509691"/>
          </a:xfrm>
          <a:prstGeom prst="rect">
            <a:avLst/>
          </a:prstGeom>
          <a:noFill/>
          <a:ln>
            <a:noFill/>
          </a:ln>
        </p:spPr>
        <p:txBody>
          <a:bodyPr spcFirstLastPara="1" wrap="square" lIns="0" tIns="0" rIns="0" bIns="0" anchor="t" anchorCtr="0">
            <a:spAutoFit/>
          </a:bodyPr>
          <a:lstStyle/>
          <a:p>
            <a:pPr marL="0" marR="0" lvl="0" indent="0" algn="l" rtl="0">
              <a:lnSpc>
                <a:spcPct val="137958"/>
              </a:lnSpc>
              <a:spcBef>
                <a:spcPts val="0"/>
              </a:spcBef>
              <a:spcAft>
                <a:spcPts val="0"/>
              </a:spcAft>
              <a:buNone/>
            </a:pPr>
            <a:r>
              <a:rPr lang="en-US" sz="2400" b="1" dirty="0">
                <a:solidFill>
                  <a:srgbClr val="002750"/>
                </a:solidFill>
                <a:latin typeface="Calibri" panose="020F0502020204030204" pitchFamily="34" charset="0"/>
                <a:ea typeface="Calibri" panose="020F0502020204030204" pitchFamily="34" charset="0"/>
                <a:cs typeface="Calibri" panose="020F0502020204030204" pitchFamily="34" charset="0"/>
                <a:sym typeface="Calibri"/>
              </a:rPr>
              <a:t>Specific Comments</a:t>
            </a:r>
            <a:endParaRPr dirty="0">
              <a:solidFill>
                <a:srgbClr val="002750"/>
              </a:solidFill>
              <a:latin typeface="Calibri" panose="020F0502020204030204" pitchFamily="34" charset="0"/>
              <a:ea typeface="Calibri" panose="020F0502020204030204" pitchFamily="34" charset="0"/>
              <a:cs typeface="Calibri" panose="020F0502020204030204" pitchFamily="34" charset="0"/>
            </a:endParaRPr>
          </a:p>
        </p:txBody>
      </p:sp>
      <p:sp>
        <p:nvSpPr>
          <p:cNvPr id="1879" name="Google Shape;1879;p20">
            <a:extLst>
              <a:ext uri="{FF2B5EF4-FFF2-40B4-BE49-F238E27FC236}">
                <a16:creationId xmlns:a16="http://schemas.microsoft.com/office/drawing/2014/main" id="{1908E7C5-B755-BF1F-D211-7101A83CA1BE}"/>
              </a:ext>
            </a:extLst>
          </p:cNvPr>
          <p:cNvSpPr txBox="1"/>
          <p:nvPr/>
        </p:nvSpPr>
        <p:spPr>
          <a:xfrm>
            <a:off x="11635554" y="118076"/>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5</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80" name="Google Shape;1880;p20">
            <a:extLst>
              <a:ext uri="{FF2B5EF4-FFF2-40B4-BE49-F238E27FC236}">
                <a16:creationId xmlns:a16="http://schemas.microsoft.com/office/drawing/2014/main" id="{8D1DD079-21B0-E3F5-DC59-526FB117D916}"/>
              </a:ext>
            </a:extLst>
          </p:cNvPr>
          <p:cNvSpPr txBox="1"/>
          <p:nvPr/>
        </p:nvSpPr>
        <p:spPr>
          <a:xfrm>
            <a:off x="11657935" y="87543"/>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1</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898" name="Google Shape;1898;p20">
            <a:extLst>
              <a:ext uri="{FF2B5EF4-FFF2-40B4-BE49-F238E27FC236}">
                <a16:creationId xmlns:a16="http://schemas.microsoft.com/office/drawing/2014/main" id="{B213DD8A-E9A2-CBE5-2000-D8D50CE70D74}"/>
              </a:ext>
            </a:extLst>
          </p:cNvPr>
          <p:cNvGrpSpPr/>
          <p:nvPr/>
        </p:nvGrpSpPr>
        <p:grpSpPr>
          <a:xfrm>
            <a:off x="574831" y="1269506"/>
            <a:ext cx="11292620" cy="563334"/>
            <a:chOff x="0" y="-28575"/>
            <a:chExt cx="4461282" cy="222551"/>
          </a:xfrm>
          <a:solidFill>
            <a:srgbClr val="002750"/>
          </a:solidFill>
        </p:grpSpPr>
        <p:sp>
          <p:nvSpPr>
            <p:cNvPr id="1899" name="Google Shape;1899;p20">
              <a:extLst>
                <a:ext uri="{FF2B5EF4-FFF2-40B4-BE49-F238E27FC236}">
                  <a16:creationId xmlns:a16="http://schemas.microsoft.com/office/drawing/2014/main" id="{5D53C5EE-D4D3-5634-F262-E112A556A463}"/>
                </a:ext>
              </a:extLst>
            </p:cNvPr>
            <p:cNvSpPr/>
            <p:nvPr/>
          </p:nvSpPr>
          <p:spPr>
            <a:xfrm>
              <a:off x="0" y="0"/>
              <a:ext cx="4461282" cy="193976"/>
            </a:xfrm>
            <a:custGeom>
              <a:avLst/>
              <a:gdLst/>
              <a:ahLst/>
              <a:cxnLst/>
              <a:rect l="l" t="t" r="r" b="b"/>
              <a:pathLst>
                <a:path w="4461282" h="193976" extrusionOk="0">
                  <a:moveTo>
                    <a:pt x="4570" y="0"/>
                  </a:moveTo>
                  <a:lnTo>
                    <a:pt x="4456711" y="0"/>
                  </a:lnTo>
                  <a:cubicBezTo>
                    <a:pt x="4459236" y="0"/>
                    <a:pt x="4461282" y="2046"/>
                    <a:pt x="4461282" y="4570"/>
                  </a:cubicBezTo>
                  <a:lnTo>
                    <a:pt x="4461282" y="189406"/>
                  </a:lnTo>
                  <a:cubicBezTo>
                    <a:pt x="4461282" y="191930"/>
                    <a:pt x="4459236" y="193976"/>
                    <a:pt x="4456711" y="193976"/>
                  </a:cubicBezTo>
                  <a:lnTo>
                    <a:pt x="4570" y="193976"/>
                  </a:lnTo>
                  <a:cubicBezTo>
                    <a:pt x="2046" y="193976"/>
                    <a:pt x="0" y="191930"/>
                    <a:pt x="0" y="189406"/>
                  </a:cubicBezTo>
                  <a:lnTo>
                    <a:pt x="0" y="4570"/>
                  </a:lnTo>
                  <a:cubicBezTo>
                    <a:pt x="0" y="2046"/>
                    <a:pt x="2046" y="0"/>
                    <a:pt x="4570"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900" name="Google Shape;1900;p20">
              <a:extLst>
                <a:ext uri="{FF2B5EF4-FFF2-40B4-BE49-F238E27FC236}">
                  <a16:creationId xmlns:a16="http://schemas.microsoft.com/office/drawing/2014/main" id="{395E8CA2-27AA-624E-B053-D7561998AD77}"/>
                </a:ext>
              </a:extLst>
            </p:cNvPr>
            <p:cNvSpPr txBox="1"/>
            <p:nvPr/>
          </p:nvSpPr>
          <p:spPr>
            <a:xfrm>
              <a:off x="0" y="-28575"/>
              <a:ext cx="4461282" cy="222551"/>
            </a:xfrm>
            <a:prstGeom prst="rect">
              <a:avLst/>
            </a:prstGeom>
            <a:grpFill/>
            <a:ln>
              <a:noFill/>
            </a:ln>
          </p:spPr>
          <p:txBody>
            <a:bodyPr spcFirstLastPara="1" wrap="square" lIns="33850" tIns="33850" rIns="33850" bIns="33850" anchor="ctr" anchorCtr="0">
              <a:noAutofit/>
            </a:bodyPr>
            <a:lstStyle/>
            <a:p>
              <a:pPr marL="0" marR="0" lvl="0" indent="0" algn="ctr" rtl="0">
                <a:lnSpc>
                  <a:spcPct val="110000"/>
                </a:lnSpc>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1901" name="Google Shape;1901;p20">
            <a:extLst>
              <a:ext uri="{FF2B5EF4-FFF2-40B4-BE49-F238E27FC236}">
                <a16:creationId xmlns:a16="http://schemas.microsoft.com/office/drawing/2014/main" id="{5FF02871-EE08-0DBF-8904-4FD7F6029109}"/>
              </a:ext>
            </a:extLst>
          </p:cNvPr>
          <p:cNvSpPr txBox="1"/>
          <p:nvPr/>
        </p:nvSpPr>
        <p:spPr>
          <a:xfrm>
            <a:off x="697800" y="1323652"/>
            <a:ext cx="7135560" cy="443198"/>
          </a:xfrm>
          <a:prstGeom prst="rect">
            <a:avLst/>
          </a:prstGeom>
          <a:noFill/>
          <a:ln>
            <a:noFill/>
          </a:ln>
        </p:spPr>
        <p:txBody>
          <a:bodyPr spcFirstLastPara="1" wrap="square" lIns="0" tIns="0" rIns="0" bIns="0" anchor="t" anchorCtr="0">
            <a:spAutoFit/>
          </a:bodyPr>
          <a:lstStyle/>
          <a:p>
            <a:pPr lvl="0">
              <a:lnSpc>
                <a:spcPct val="120000"/>
              </a:lnSpc>
            </a:pPr>
            <a:r>
              <a:rPr lang="en-ZA" sz="2400" b="1" dirty="0">
                <a:solidFill>
                  <a:schemeClr val="tx2"/>
                </a:solidFill>
                <a:latin typeface="Calibri" panose="020F0502020204030204" pitchFamily="34" charset="0"/>
                <a:ea typeface="Calibri" panose="020F0502020204030204" pitchFamily="34" charset="0"/>
                <a:cs typeface="Calibri" panose="020F0502020204030204" pitchFamily="34" charset="0"/>
                <a:sym typeface="Calibri"/>
              </a:rPr>
              <a:t>Frequency band 1427-1518 MHz (IMT1500)</a:t>
            </a:r>
            <a:endParaRPr lang="en-ZA" sz="24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Google Shape;1827;p17">
            <a:extLst>
              <a:ext uri="{FF2B5EF4-FFF2-40B4-BE49-F238E27FC236}">
                <a16:creationId xmlns:a16="http://schemas.microsoft.com/office/drawing/2014/main" id="{0E35E09F-5B22-19E1-CDF1-7977C57AFF15}"/>
              </a:ext>
            </a:extLst>
          </p:cNvPr>
          <p:cNvSpPr/>
          <p:nvPr/>
        </p:nvSpPr>
        <p:spPr>
          <a:xfrm flipH="1">
            <a:off x="584199" y="277589"/>
            <a:ext cx="63091" cy="759617"/>
          </a:xfrm>
          <a:prstGeom prst="rect">
            <a:avLst/>
          </a:prstGeom>
          <a:solidFill>
            <a:srgbClr val="002750"/>
          </a:solidFill>
          <a:ln w="25400" cap="flat" cmpd="sng">
            <a:solidFill>
              <a:srgbClr val="002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5" name="Google Shape;1895;p20">
            <a:extLst>
              <a:ext uri="{FF2B5EF4-FFF2-40B4-BE49-F238E27FC236}">
                <a16:creationId xmlns:a16="http://schemas.microsoft.com/office/drawing/2014/main" id="{CBC28CCB-5469-3104-0C58-9A2885FD511B}"/>
              </a:ext>
            </a:extLst>
          </p:cNvPr>
          <p:cNvSpPr/>
          <p:nvPr/>
        </p:nvSpPr>
        <p:spPr>
          <a:xfrm>
            <a:off x="628020" y="2187343"/>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6" name="Google Shape;1895;p20">
            <a:extLst>
              <a:ext uri="{FF2B5EF4-FFF2-40B4-BE49-F238E27FC236}">
                <a16:creationId xmlns:a16="http://schemas.microsoft.com/office/drawing/2014/main" id="{914BAF65-D1B2-D7CD-353F-802FF08D4FCE}"/>
              </a:ext>
            </a:extLst>
          </p:cNvPr>
          <p:cNvSpPr/>
          <p:nvPr/>
        </p:nvSpPr>
        <p:spPr>
          <a:xfrm>
            <a:off x="631260" y="3256915"/>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7" name="Google Shape;1895;p20">
            <a:extLst>
              <a:ext uri="{FF2B5EF4-FFF2-40B4-BE49-F238E27FC236}">
                <a16:creationId xmlns:a16="http://schemas.microsoft.com/office/drawing/2014/main" id="{474914AB-8FCF-7679-FFDB-5263FA7A1DD0}"/>
              </a:ext>
            </a:extLst>
          </p:cNvPr>
          <p:cNvSpPr/>
          <p:nvPr/>
        </p:nvSpPr>
        <p:spPr>
          <a:xfrm>
            <a:off x="636860" y="4376056"/>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 name="Google Shape;1894;p20">
            <a:extLst>
              <a:ext uri="{FF2B5EF4-FFF2-40B4-BE49-F238E27FC236}">
                <a16:creationId xmlns:a16="http://schemas.microsoft.com/office/drawing/2014/main" id="{726F9AB3-61EA-58AF-85B6-91BE2C535274}"/>
              </a:ext>
            </a:extLst>
          </p:cNvPr>
          <p:cNvSpPr txBox="1"/>
          <p:nvPr/>
        </p:nvSpPr>
        <p:spPr>
          <a:xfrm>
            <a:off x="1158009" y="2139203"/>
            <a:ext cx="9609074" cy="2492990"/>
          </a:xfrm>
          <a:prstGeom prst="rect">
            <a:avLst/>
          </a:prstGeom>
          <a:noFill/>
          <a:ln>
            <a:noFill/>
          </a:ln>
        </p:spPr>
        <p:txBody>
          <a:bodyPr spcFirstLastPara="1" wrap="square" lIns="0" tIns="0" rIns="0" bIns="0" anchor="t" anchorCtr="0">
            <a:spAutoFit/>
          </a:bodyPr>
          <a:lstStyle/>
          <a:p>
            <a:r>
              <a:rPr lang="en-ZA" dirty="0">
                <a:cs typeface="Arial" panose="020B0604020202020204" pitchFamily="34" charset="0"/>
              </a:rPr>
              <a:t>In line with the IMT1500 RFSAP, it is indicated in the 2</a:t>
            </a:r>
            <a:r>
              <a:rPr lang="en-ZA" baseline="30000" dirty="0">
                <a:cs typeface="Arial" panose="020B0604020202020204" pitchFamily="34" charset="0"/>
              </a:rPr>
              <a:t>nd</a:t>
            </a:r>
            <a:r>
              <a:rPr lang="en-ZA" dirty="0">
                <a:cs typeface="Arial" panose="020B0604020202020204" pitchFamily="34" charset="0"/>
              </a:rPr>
              <a:t> draft NRFP-25 that the IMT1500 band can be used for either SDL or TDD. This however is not practical as sharing between SDL and TDD, without sufficient guardbands between assignments, will not be possible. </a:t>
            </a:r>
          </a:p>
          <a:p>
            <a:endParaRPr lang="en-ZA" dirty="0">
              <a:cs typeface="Arial" panose="020B0604020202020204" pitchFamily="34" charset="0"/>
            </a:endParaRPr>
          </a:p>
          <a:p>
            <a:r>
              <a:rPr lang="en-ZA" dirty="0">
                <a:cs typeface="Arial" panose="020B0604020202020204" pitchFamily="34" charset="0"/>
              </a:rPr>
              <a:t>This band is included as part of the upcoming 2</a:t>
            </a:r>
            <a:r>
              <a:rPr lang="en-ZA" baseline="30000" dirty="0">
                <a:cs typeface="Arial" panose="020B0604020202020204" pitchFamily="34" charset="0"/>
              </a:rPr>
              <a:t>nd</a:t>
            </a:r>
            <a:r>
              <a:rPr lang="en-ZA" dirty="0">
                <a:cs typeface="Arial" panose="020B0604020202020204" pitchFamily="34" charset="0"/>
              </a:rPr>
              <a:t> IMT licensing process; the issue of SDL vs TDD must therefore be resolved before the band is made available for licensing. This will require an amendment of the IMT1500 RFSAP.</a:t>
            </a:r>
          </a:p>
          <a:p>
            <a:endParaRPr lang="en-ZA" dirty="0">
              <a:cs typeface="Arial" panose="020B0604020202020204" pitchFamily="34" charset="0"/>
            </a:endParaRPr>
          </a:p>
          <a:p>
            <a:r>
              <a:rPr lang="en-ZA" dirty="0">
                <a:cs typeface="Arial" panose="020B0604020202020204" pitchFamily="34" charset="0"/>
              </a:rPr>
              <a:t>Telkom recommends that the IMT1500 band be used for SDL only, in line with its use in Europe.</a:t>
            </a:r>
          </a:p>
        </p:txBody>
      </p:sp>
    </p:spTree>
    <p:extLst>
      <p:ext uri="{BB962C8B-B14F-4D97-AF65-F5344CB8AC3E}">
        <p14:creationId xmlns:p14="http://schemas.microsoft.com/office/powerpoint/2010/main" val="285907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3">
          <a:extLst>
            <a:ext uri="{FF2B5EF4-FFF2-40B4-BE49-F238E27FC236}">
              <a16:creationId xmlns:a16="http://schemas.microsoft.com/office/drawing/2014/main" id="{D338F5B7-8766-4AB9-1954-A73835BA478B}"/>
            </a:ext>
          </a:extLst>
        </p:cNvPr>
        <p:cNvGrpSpPr/>
        <p:nvPr/>
      </p:nvGrpSpPr>
      <p:grpSpPr>
        <a:xfrm>
          <a:off x="0" y="0"/>
          <a:ext cx="0" cy="0"/>
          <a:chOff x="0" y="0"/>
          <a:chExt cx="0" cy="0"/>
        </a:xfrm>
      </p:grpSpPr>
      <p:sp>
        <p:nvSpPr>
          <p:cNvPr id="1874" name="Google Shape;1874;p20">
            <a:extLst>
              <a:ext uri="{FF2B5EF4-FFF2-40B4-BE49-F238E27FC236}">
                <a16:creationId xmlns:a16="http://schemas.microsoft.com/office/drawing/2014/main" id="{CBD80AB0-8C67-B64A-8269-07382F95F8F6}"/>
              </a:ext>
            </a:extLst>
          </p:cNvPr>
          <p:cNvSpPr/>
          <p:nvPr/>
        </p:nvSpPr>
        <p:spPr>
          <a:xfrm>
            <a:off x="11323320" y="6323210"/>
            <a:ext cx="785898" cy="460204"/>
          </a:xfrm>
          <a:custGeom>
            <a:avLst/>
            <a:gdLst/>
            <a:ahLst/>
            <a:cxnLst/>
            <a:rect l="l" t="t" r="r" b="b"/>
            <a:pathLst>
              <a:path w="1178847" h="690306" extrusionOk="0">
                <a:moveTo>
                  <a:pt x="0" y="0"/>
                </a:moveTo>
                <a:lnTo>
                  <a:pt x="1178847" y="0"/>
                </a:lnTo>
                <a:lnTo>
                  <a:pt x="1178847" y="690306"/>
                </a:lnTo>
                <a:lnTo>
                  <a:pt x="0" y="6903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75" name="Google Shape;1875;p20" descr="Internal Use">
            <a:extLst>
              <a:ext uri="{FF2B5EF4-FFF2-40B4-BE49-F238E27FC236}">
                <a16:creationId xmlns:a16="http://schemas.microsoft.com/office/drawing/2014/main" id="{164436B8-7B0A-4BCC-1DA7-406E03C5FC71}"/>
              </a:ext>
            </a:extLst>
          </p:cNvPr>
          <p:cNvSpPr txBox="1"/>
          <p:nvPr/>
        </p:nvSpPr>
        <p:spPr>
          <a:xfrm>
            <a:off x="60960" y="651129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Internal Use</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76" name="Google Shape;1876;p20" descr=" ">
            <a:extLst>
              <a:ext uri="{FF2B5EF4-FFF2-40B4-BE49-F238E27FC236}">
                <a16:creationId xmlns:a16="http://schemas.microsoft.com/office/drawing/2014/main" id="{A597694B-6EAE-4053-97C7-8EE25BA99329}"/>
              </a:ext>
            </a:extLst>
          </p:cNvPr>
          <p:cNvSpPr txBox="1"/>
          <p:nvPr/>
        </p:nvSpPr>
        <p:spPr>
          <a:xfrm>
            <a:off x="60960" y="1143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b="1">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78" name="Google Shape;1878;p20">
            <a:extLst>
              <a:ext uri="{FF2B5EF4-FFF2-40B4-BE49-F238E27FC236}">
                <a16:creationId xmlns:a16="http://schemas.microsoft.com/office/drawing/2014/main" id="{B094C3DE-8E2F-8F5F-9E8B-23D4520CA6C4}"/>
              </a:ext>
            </a:extLst>
          </p:cNvPr>
          <p:cNvSpPr txBox="1"/>
          <p:nvPr/>
        </p:nvSpPr>
        <p:spPr>
          <a:xfrm>
            <a:off x="2146229" y="345080"/>
            <a:ext cx="7457862" cy="509691"/>
          </a:xfrm>
          <a:prstGeom prst="rect">
            <a:avLst/>
          </a:prstGeom>
          <a:noFill/>
          <a:ln>
            <a:noFill/>
          </a:ln>
        </p:spPr>
        <p:txBody>
          <a:bodyPr spcFirstLastPara="1" wrap="square" lIns="0" tIns="0" rIns="0" bIns="0" anchor="t" anchorCtr="0">
            <a:spAutoFit/>
          </a:bodyPr>
          <a:lstStyle/>
          <a:p>
            <a:pPr marL="0" marR="0" lvl="0" indent="0" algn="l" rtl="0">
              <a:lnSpc>
                <a:spcPct val="137958"/>
              </a:lnSpc>
              <a:spcBef>
                <a:spcPts val="0"/>
              </a:spcBef>
              <a:spcAft>
                <a:spcPts val="0"/>
              </a:spcAft>
              <a:buNone/>
            </a:pPr>
            <a:r>
              <a:rPr lang="en-US" sz="2400" b="1" dirty="0">
                <a:solidFill>
                  <a:srgbClr val="002750"/>
                </a:solidFill>
                <a:latin typeface="Calibri" panose="020F0502020204030204" pitchFamily="34" charset="0"/>
                <a:ea typeface="Calibri" panose="020F0502020204030204" pitchFamily="34" charset="0"/>
                <a:cs typeface="Calibri" panose="020F0502020204030204" pitchFamily="34" charset="0"/>
                <a:sym typeface="Calibri"/>
              </a:rPr>
              <a:t>Specific Comments</a:t>
            </a:r>
            <a:endParaRPr dirty="0">
              <a:solidFill>
                <a:srgbClr val="002750"/>
              </a:solidFill>
              <a:latin typeface="Calibri" panose="020F0502020204030204" pitchFamily="34" charset="0"/>
              <a:ea typeface="Calibri" panose="020F0502020204030204" pitchFamily="34" charset="0"/>
              <a:cs typeface="Calibri" panose="020F0502020204030204" pitchFamily="34" charset="0"/>
            </a:endParaRPr>
          </a:p>
        </p:txBody>
      </p:sp>
      <p:sp>
        <p:nvSpPr>
          <p:cNvPr id="1879" name="Google Shape;1879;p20">
            <a:extLst>
              <a:ext uri="{FF2B5EF4-FFF2-40B4-BE49-F238E27FC236}">
                <a16:creationId xmlns:a16="http://schemas.microsoft.com/office/drawing/2014/main" id="{255495DC-4ECA-9DA5-0C5D-4F5BE9B6B0E8}"/>
              </a:ext>
            </a:extLst>
          </p:cNvPr>
          <p:cNvSpPr txBox="1"/>
          <p:nvPr/>
        </p:nvSpPr>
        <p:spPr>
          <a:xfrm>
            <a:off x="11635554" y="118076"/>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5</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80" name="Google Shape;1880;p20">
            <a:extLst>
              <a:ext uri="{FF2B5EF4-FFF2-40B4-BE49-F238E27FC236}">
                <a16:creationId xmlns:a16="http://schemas.microsoft.com/office/drawing/2014/main" id="{9322DD86-EEB7-450D-31F4-8F8C52AE2838}"/>
              </a:ext>
            </a:extLst>
          </p:cNvPr>
          <p:cNvSpPr txBox="1"/>
          <p:nvPr/>
        </p:nvSpPr>
        <p:spPr>
          <a:xfrm>
            <a:off x="11657935" y="87543"/>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1</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898" name="Google Shape;1898;p20">
            <a:extLst>
              <a:ext uri="{FF2B5EF4-FFF2-40B4-BE49-F238E27FC236}">
                <a16:creationId xmlns:a16="http://schemas.microsoft.com/office/drawing/2014/main" id="{DA925531-AD88-08B5-4A87-9EE2062606B2}"/>
              </a:ext>
            </a:extLst>
          </p:cNvPr>
          <p:cNvGrpSpPr/>
          <p:nvPr/>
        </p:nvGrpSpPr>
        <p:grpSpPr>
          <a:xfrm>
            <a:off x="574831" y="1269506"/>
            <a:ext cx="11292620" cy="563334"/>
            <a:chOff x="0" y="-28575"/>
            <a:chExt cx="4461282" cy="222551"/>
          </a:xfrm>
          <a:solidFill>
            <a:srgbClr val="002750"/>
          </a:solidFill>
        </p:grpSpPr>
        <p:sp>
          <p:nvSpPr>
            <p:cNvPr id="1899" name="Google Shape;1899;p20">
              <a:extLst>
                <a:ext uri="{FF2B5EF4-FFF2-40B4-BE49-F238E27FC236}">
                  <a16:creationId xmlns:a16="http://schemas.microsoft.com/office/drawing/2014/main" id="{D387A22C-C104-06A6-6FA4-44B12A8FBE87}"/>
                </a:ext>
              </a:extLst>
            </p:cNvPr>
            <p:cNvSpPr/>
            <p:nvPr/>
          </p:nvSpPr>
          <p:spPr>
            <a:xfrm>
              <a:off x="0" y="0"/>
              <a:ext cx="4461282" cy="193976"/>
            </a:xfrm>
            <a:custGeom>
              <a:avLst/>
              <a:gdLst/>
              <a:ahLst/>
              <a:cxnLst/>
              <a:rect l="l" t="t" r="r" b="b"/>
              <a:pathLst>
                <a:path w="4461282" h="193976" extrusionOk="0">
                  <a:moveTo>
                    <a:pt x="4570" y="0"/>
                  </a:moveTo>
                  <a:lnTo>
                    <a:pt x="4456711" y="0"/>
                  </a:lnTo>
                  <a:cubicBezTo>
                    <a:pt x="4459236" y="0"/>
                    <a:pt x="4461282" y="2046"/>
                    <a:pt x="4461282" y="4570"/>
                  </a:cubicBezTo>
                  <a:lnTo>
                    <a:pt x="4461282" y="189406"/>
                  </a:lnTo>
                  <a:cubicBezTo>
                    <a:pt x="4461282" y="191930"/>
                    <a:pt x="4459236" y="193976"/>
                    <a:pt x="4456711" y="193976"/>
                  </a:cubicBezTo>
                  <a:lnTo>
                    <a:pt x="4570" y="193976"/>
                  </a:lnTo>
                  <a:cubicBezTo>
                    <a:pt x="2046" y="193976"/>
                    <a:pt x="0" y="191930"/>
                    <a:pt x="0" y="189406"/>
                  </a:cubicBezTo>
                  <a:lnTo>
                    <a:pt x="0" y="4570"/>
                  </a:lnTo>
                  <a:cubicBezTo>
                    <a:pt x="0" y="2046"/>
                    <a:pt x="2046" y="0"/>
                    <a:pt x="4570"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900" name="Google Shape;1900;p20">
              <a:extLst>
                <a:ext uri="{FF2B5EF4-FFF2-40B4-BE49-F238E27FC236}">
                  <a16:creationId xmlns:a16="http://schemas.microsoft.com/office/drawing/2014/main" id="{8ADE8FDD-D155-A7F6-5098-19259FE22B0F}"/>
                </a:ext>
              </a:extLst>
            </p:cNvPr>
            <p:cNvSpPr txBox="1"/>
            <p:nvPr/>
          </p:nvSpPr>
          <p:spPr>
            <a:xfrm>
              <a:off x="0" y="-28575"/>
              <a:ext cx="4461282" cy="222551"/>
            </a:xfrm>
            <a:prstGeom prst="rect">
              <a:avLst/>
            </a:prstGeom>
            <a:grpFill/>
            <a:ln>
              <a:noFill/>
            </a:ln>
          </p:spPr>
          <p:txBody>
            <a:bodyPr spcFirstLastPara="1" wrap="square" lIns="33850" tIns="33850" rIns="33850" bIns="33850" anchor="ctr" anchorCtr="0">
              <a:noAutofit/>
            </a:bodyPr>
            <a:lstStyle/>
            <a:p>
              <a:pPr marL="0" marR="0" lvl="0" indent="0" algn="ctr" rtl="0">
                <a:lnSpc>
                  <a:spcPct val="110000"/>
                </a:lnSpc>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1901" name="Google Shape;1901;p20">
            <a:extLst>
              <a:ext uri="{FF2B5EF4-FFF2-40B4-BE49-F238E27FC236}">
                <a16:creationId xmlns:a16="http://schemas.microsoft.com/office/drawing/2014/main" id="{843FC757-9DD6-0833-5160-EC780E24D773}"/>
              </a:ext>
            </a:extLst>
          </p:cNvPr>
          <p:cNvSpPr txBox="1"/>
          <p:nvPr/>
        </p:nvSpPr>
        <p:spPr>
          <a:xfrm>
            <a:off x="697800" y="1323652"/>
            <a:ext cx="5868898" cy="4431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Frequency band 1880-1900 MHz (DECT band)</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1" name="Google Shape;1827;p17">
            <a:extLst>
              <a:ext uri="{FF2B5EF4-FFF2-40B4-BE49-F238E27FC236}">
                <a16:creationId xmlns:a16="http://schemas.microsoft.com/office/drawing/2014/main" id="{DD4BBF3E-6659-EDA6-D631-D23A4B4B4BDA}"/>
              </a:ext>
            </a:extLst>
          </p:cNvPr>
          <p:cNvSpPr/>
          <p:nvPr/>
        </p:nvSpPr>
        <p:spPr>
          <a:xfrm flipH="1">
            <a:off x="584199" y="277589"/>
            <a:ext cx="63091" cy="759617"/>
          </a:xfrm>
          <a:prstGeom prst="rect">
            <a:avLst/>
          </a:prstGeom>
          <a:solidFill>
            <a:srgbClr val="002750"/>
          </a:solidFill>
          <a:ln w="25400" cap="flat" cmpd="sng">
            <a:solidFill>
              <a:srgbClr val="002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 name="Google Shape;1894;p20">
            <a:extLst>
              <a:ext uri="{FF2B5EF4-FFF2-40B4-BE49-F238E27FC236}">
                <a16:creationId xmlns:a16="http://schemas.microsoft.com/office/drawing/2014/main" id="{ECEFDFCD-D6C6-2116-BC66-8BC943BAB860}"/>
              </a:ext>
            </a:extLst>
          </p:cNvPr>
          <p:cNvSpPr txBox="1"/>
          <p:nvPr/>
        </p:nvSpPr>
        <p:spPr>
          <a:xfrm>
            <a:off x="1158009" y="2139203"/>
            <a:ext cx="9609074" cy="3600986"/>
          </a:xfrm>
          <a:prstGeom prst="rect">
            <a:avLst/>
          </a:prstGeom>
          <a:noFill/>
          <a:ln>
            <a:noFill/>
          </a:ln>
        </p:spPr>
        <p:txBody>
          <a:bodyPr spcFirstLastPara="1" wrap="square" lIns="0" tIns="0" rIns="0" bIns="0" anchor="t" anchorCtr="0">
            <a:spAutoFit/>
          </a:bodyPr>
          <a:lstStyle/>
          <a:p>
            <a:r>
              <a:rPr lang="en-ZA" dirty="0">
                <a:cs typeface="Arial" panose="020B0604020202020204" pitchFamily="34" charset="0"/>
              </a:rPr>
              <a:t>The reference to ECC Report 196, which deals with number portability, is irrelevant and must be clarified/corrected.</a:t>
            </a:r>
          </a:p>
          <a:p>
            <a:endParaRPr lang="en-ZA" dirty="0">
              <a:cs typeface="Arial" panose="020B0604020202020204" pitchFamily="34" charset="0"/>
            </a:endParaRPr>
          </a:p>
          <a:p>
            <a:r>
              <a:rPr lang="en-ZA" dirty="0">
                <a:cs typeface="Arial" panose="020B0604020202020204" pitchFamily="34" charset="0"/>
              </a:rPr>
              <a:t>A reference is made to an ICASA RFSAP, which recognises DECT systems - as there is no known RFSAP relating to DECT systems, this must be clarified.</a:t>
            </a:r>
          </a:p>
          <a:p>
            <a:endParaRPr lang="en-ZA" dirty="0">
              <a:cs typeface="Arial" panose="020B0604020202020204" pitchFamily="34" charset="0"/>
            </a:endParaRPr>
          </a:p>
          <a:p>
            <a:r>
              <a:rPr lang="en-ZA" dirty="0">
                <a:cs typeface="Arial" panose="020B0604020202020204" pitchFamily="34" charset="0"/>
              </a:rPr>
              <a:t>A reference to “ITU-R Resolution 59 (Rev. WRC-19)” was added next to the DECT application. This Res deals with studies on frequency bands for ENG systems. It is not clear if the band is considered for ENG or if the “DECT-based audio applications” are relevant in this regard. This needs further clarification. </a:t>
            </a:r>
          </a:p>
          <a:p>
            <a:endParaRPr lang="en-ZA" dirty="0">
              <a:cs typeface="Arial" panose="020B0604020202020204" pitchFamily="34" charset="0"/>
            </a:endParaRPr>
          </a:p>
          <a:p>
            <a:r>
              <a:rPr lang="en-ZA" dirty="0">
                <a:cs typeface="Arial" panose="020B0604020202020204" pitchFamily="34" charset="0"/>
              </a:rPr>
              <a:t>A reference to ITU-R Report BT.2338 has been added in the band 694-790 MHz, which deals with services ancillary to broadcasting and program making. Its relevance to the band 1880-1900 MHz needs verification.</a:t>
            </a:r>
          </a:p>
        </p:txBody>
      </p:sp>
      <p:sp>
        <p:nvSpPr>
          <p:cNvPr id="3" name="Google Shape;1895;p20">
            <a:extLst>
              <a:ext uri="{FF2B5EF4-FFF2-40B4-BE49-F238E27FC236}">
                <a16:creationId xmlns:a16="http://schemas.microsoft.com/office/drawing/2014/main" id="{7F4203F7-E4BA-E893-2841-06E6C830E623}"/>
              </a:ext>
            </a:extLst>
          </p:cNvPr>
          <p:cNvSpPr/>
          <p:nvPr/>
        </p:nvSpPr>
        <p:spPr>
          <a:xfrm>
            <a:off x="647290" y="2146703"/>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7" name="Google Shape;1895;p20">
            <a:extLst>
              <a:ext uri="{FF2B5EF4-FFF2-40B4-BE49-F238E27FC236}">
                <a16:creationId xmlns:a16="http://schemas.microsoft.com/office/drawing/2014/main" id="{4F6A6E2E-07A1-75E0-2FE2-6F95E780E255}"/>
              </a:ext>
            </a:extLst>
          </p:cNvPr>
          <p:cNvSpPr/>
          <p:nvPr/>
        </p:nvSpPr>
        <p:spPr>
          <a:xfrm>
            <a:off x="647290" y="2975929"/>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 name="Google Shape;1895;p20">
            <a:extLst>
              <a:ext uri="{FF2B5EF4-FFF2-40B4-BE49-F238E27FC236}">
                <a16:creationId xmlns:a16="http://schemas.microsoft.com/office/drawing/2014/main" id="{57051B1C-02C4-1643-91A6-48D5EFE03B03}"/>
              </a:ext>
            </a:extLst>
          </p:cNvPr>
          <p:cNvSpPr/>
          <p:nvPr/>
        </p:nvSpPr>
        <p:spPr>
          <a:xfrm>
            <a:off x="680565" y="3785331"/>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 name="Google Shape;1895;p20">
            <a:extLst>
              <a:ext uri="{FF2B5EF4-FFF2-40B4-BE49-F238E27FC236}">
                <a16:creationId xmlns:a16="http://schemas.microsoft.com/office/drawing/2014/main" id="{CA7555EE-C798-EB4F-1B68-6748CAAC7457}"/>
              </a:ext>
            </a:extLst>
          </p:cNvPr>
          <p:cNvSpPr/>
          <p:nvPr/>
        </p:nvSpPr>
        <p:spPr>
          <a:xfrm>
            <a:off x="697800" y="4928420"/>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124693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3">
          <a:extLst>
            <a:ext uri="{FF2B5EF4-FFF2-40B4-BE49-F238E27FC236}">
              <a16:creationId xmlns:a16="http://schemas.microsoft.com/office/drawing/2014/main" id="{07E6FD86-B09B-E2AA-4674-3CEFAECBD6FC}"/>
            </a:ext>
          </a:extLst>
        </p:cNvPr>
        <p:cNvGrpSpPr/>
        <p:nvPr/>
      </p:nvGrpSpPr>
      <p:grpSpPr>
        <a:xfrm>
          <a:off x="0" y="0"/>
          <a:ext cx="0" cy="0"/>
          <a:chOff x="0" y="0"/>
          <a:chExt cx="0" cy="0"/>
        </a:xfrm>
      </p:grpSpPr>
      <p:sp>
        <p:nvSpPr>
          <p:cNvPr id="1874" name="Google Shape;1874;p20">
            <a:extLst>
              <a:ext uri="{FF2B5EF4-FFF2-40B4-BE49-F238E27FC236}">
                <a16:creationId xmlns:a16="http://schemas.microsoft.com/office/drawing/2014/main" id="{68B3C33F-D2BD-951B-A1E9-537B2EF721B5}"/>
              </a:ext>
            </a:extLst>
          </p:cNvPr>
          <p:cNvSpPr/>
          <p:nvPr/>
        </p:nvSpPr>
        <p:spPr>
          <a:xfrm>
            <a:off x="11323320" y="6323210"/>
            <a:ext cx="785898" cy="460204"/>
          </a:xfrm>
          <a:custGeom>
            <a:avLst/>
            <a:gdLst/>
            <a:ahLst/>
            <a:cxnLst/>
            <a:rect l="l" t="t" r="r" b="b"/>
            <a:pathLst>
              <a:path w="1178847" h="690306" extrusionOk="0">
                <a:moveTo>
                  <a:pt x="0" y="0"/>
                </a:moveTo>
                <a:lnTo>
                  <a:pt x="1178847" y="0"/>
                </a:lnTo>
                <a:lnTo>
                  <a:pt x="1178847" y="690306"/>
                </a:lnTo>
                <a:lnTo>
                  <a:pt x="0" y="6903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76" name="Google Shape;1876;p20" descr=" ">
            <a:extLst>
              <a:ext uri="{FF2B5EF4-FFF2-40B4-BE49-F238E27FC236}">
                <a16:creationId xmlns:a16="http://schemas.microsoft.com/office/drawing/2014/main" id="{25FEB259-6DE4-31B5-7F0A-00778D7D5C9D}"/>
              </a:ext>
            </a:extLst>
          </p:cNvPr>
          <p:cNvSpPr txBox="1"/>
          <p:nvPr/>
        </p:nvSpPr>
        <p:spPr>
          <a:xfrm>
            <a:off x="60960" y="1143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b="1">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78" name="Google Shape;1878;p20">
            <a:extLst>
              <a:ext uri="{FF2B5EF4-FFF2-40B4-BE49-F238E27FC236}">
                <a16:creationId xmlns:a16="http://schemas.microsoft.com/office/drawing/2014/main" id="{F85A885D-53F1-5FC8-D51F-4ED4F6E0AF99}"/>
              </a:ext>
            </a:extLst>
          </p:cNvPr>
          <p:cNvSpPr txBox="1"/>
          <p:nvPr/>
        </p:nvSpPr>
        <p:spPr>
          <a:xfrm>
            <a:off x="2146229" y="345080"/>
            <a:ext cx="7457862" cy="509691"/>
          </a:xfrm>
          <a:prstGeom prst="rect">
            <a:avLst/>
          </a:prstGeom>
          <a:noFill/>
          <a:ln>
            <a:noFill/>
          </a:ln>
        </p:spPr>
        <p:txBody>
          <a:bodyPr spcFirstLastPara="1" wrap="square" lIns="0" tIns="0" rIns="0" bIns="0" anchor="t" anchorCtr="0">
            <a:spAutoFit/>
          </a:bodyPr>
          <a:lstStyle/>
          <a:p>
            <a:pPr marL="0" marR="0" lvl="0" indent="0" algn="l" rtl="0">
              <a:lnSpc>
                <a:spcPct val="137958"/>
              </a:lnSpc>
              <a:spcBef>
                <a:spcPts val="0"/>
              </a:spcBef>
              <a:spcAft>
                <a:spcPts val="0"/>
              </a:spcAft>
              <a:buNone/>
            </a:pPr>
            <a:r>
              <a:rPr lang="en-US" sz="2400" b="1" dirty="0">
                <a:solidFill>
                  <a:srgbClr val="002750"/>
                </a:solidFill>
                <a:latin typeface="Calibri" panose="020F0502020204030204" pitchFamily="34" charset="0"/>
                <a:ea typeface="Calibri" panose="020F0502020204030204" pitchFamily="34" charset="0"/>
                <a:cs typeface="Calibri" panose="020F0502020204030204" pitchFamily="34" charset="0"/>
                <a:sym typeface="Calibri"/>
              </a:rPr>
              <a:t>Specific Comments</a:t>
            </a:r>
            <a:endParaRPr dirty="0">
              <a:solidFill>
                <a:srgbClr val="002750"/>
              </a:solidFill>
              <a:latin typeface="Calibri" panose="020F0502020204030204" pitchFamily="34" charset="0"/>
              <a:ea typeface="Calibri" panose="020F0502020204030204" pitchFamily="34" charset="0"/>
              <a:cs typeface="Calibri" panose="020F0502020204030204" pitchFamily="34" charset="0"/>
            </a:endParaRPr>
          </a:p>
        </p:txBody>
      </p:sp>
      <p:sp>
        <p:nvSpPr>
          <p:cNvPr id="1879" name="Google Shape;1879;p20">
            <a:extLst>
              <a:ext uri="{FF2B5EF4-FFF2-40B4-BE49-F238E27FC236}">
                <a16:creationId xmlns:a16="http://schemas.microsoft.com/office/drawing/2014/main" id="{C540BBD0-0B32-B588-3F63-D8104D4AE91C}"/>
              </a:ext>
            </a:extLst>
          </p:cNvPr>
          <p:cNvSpPr txBox="1"/>
          <p:nvPr/>
        </p:nvSpPr>
        <p:spPr>
          <a:xfrm>
            <a:off x="11635554" y="118076"/>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5</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80" name="Google Shape;1880;p20">
            <a:extLst>
              <a:ext uri="{FF2B5EF4-FFF2-40B4-BE49-F238E27FC236}">
                <a16:creationId xmlns:a16="http://schemas.microsoft.com/office/drawing/2014/main" id="{94E9EDE6-2FF7-0D65-DCA5-7CA6EBB1F572}"/>
              </a:ext>
            </a:extLst>
          </p:cNvPr>
          <p:cNvSpPr txBox="1"/>
          <p:nvPr/>
        </p:nvSpPr>
        <p:spPr>
          <a:xfrm>
            <a:off x="11657935" y="87543"/>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1</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898" name="Google Shape;1898;p20">
            <a:extLst>
              <a:ext uri="{FF2B5EF4-FFF2-40B4-BE49-F238E27FC236}">
                <a16:creationId xmlns:a16="http://schemas.microsoft.com/office/drawing/2014/main" id="{8F2C7A1A-58AA-5DA9-1DA0-0967D88A04BD}"/>
              </a:ext>
            </a:extLst>
          </p:cNvPr>
          <p:cNvGrpSpPr/>
          <p:nvPr/>
        </p:nvGrpSpPr>
        <p:grpSpPr>
          <a:xfrm>
            <a:off x="574831" y="1269506"/>
            <a:ext cx="11292620" cy="563334"/>
            <a:chOff x="0" y="-28575"/>
            <a:chExt cx="4461282" cy="222551"/>
          </a:xfrm>
          <a:solidFill>
            <a:srgbClr val="002750"/>
          </a:solidFill>
        </p:grpSpPr>
        <p:sp>
          <p:nvSpPr>
            <p:cNvPr id="1899" name="Google Shape;1899;p20">
              <a:extLst>
                <a:ext uri="{FF2B5EF4-FFF2-40B4-BE49-F238E27FC236}">
                  <a16:creationId xmlns:a16="http://schemas.microsoft.com/office/drawing/2014/main" id="{D1584245-7307-02FE-2AEA-07DF1971397A}"/>
                </a:ext>
              </a:extLst>
            </p:cNvPr>
            <p:cNvSpPr/>
            <p:nvPr/>
          </p:nvSpPr>
          <p:spPr>
            <a:xfrm>
              <a:off x="0" y="0"/>
              <a:ext cx="4461282" cy="193976"/>
            </a:xfrm>
            <a:custGeom>
              <a:avLst/>
              <a:gdLst/>
              <a:ahLst/>
              <a:cxnLst/>
              <a:rect l="l" t="t" r="r" b="b"/>
              <a:pathLst>
                <a:path w="4461282" h="193976" extrusionOk="0">
                  <a:moveTo>
                    <a:pt x="4570" y="0"/>
                  </a:moveTo>
                  <a:lnTo>
                    <a:pt x="4456711" y="0"/>
                  </a:lnTo>
                  <a:cubicBezTo>
                    <a:pt x="4459236" y="0"/>
                    <a:pt x="4461282" y="2046"/>
                    <a:pt x="4461282" y="4570"/>
                  </a:cubicBezTo>
                  <a:lnTo>
                    <a:pt x="4461282" y="189406"/>
                  </a:lnTo>
                  <a:cubicBezTo>
                    <a:pt x="4461282" y="191930"/>
                    <a:pt x="4459236" y="193976"/>
                    <a:pt x="4456711" y="193976"/>
                  </a:cubicBezTo>
                  <a:lnTo>
                    <a:pt x="4570" y="193976"/>
                  </a:lnTo>
                  <a:cubicBezTo>
                    <a:pt x="2046" y="193976"/>
                    <a:pt x="0" y="191930"/>
                    <a:pt x="0" y="189406"/>
                  </a:cubicBezTo>
                  <a:lnTo>
                    <a:pt x="0" y="4570"/>
                  </a:lnTo>
                  <a:cubicBezTo>
                    <a:pt x="0" y="2046"/>
                    <a:pt x="2046" y="0"/>
                    <a:pt x="4570"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900" name="Google Shape;1900;p20">
              <a:extLst>
                <a:ext uri="{FF2B5EF4-FFF2-40B4-BE49-F238E27FC236}">
                  <a16:creationId xmlns:a16="http://schemas.microsoft.com/office/drawing/2014/main" id="{9B990A81-4CC1-5B30-B644-69A11181E9FC}"/>
                </a:ext>
              </a:extLst>
            </p:cNvPr>
            <p:cNvSpPr txBox="1"/>
            <p:nvPr/>
          </p:nvSpPr>
          <p:spPr>
            <a:xfrm>
              <a:off x="0" y="-28575"/>
              <a:ext cx="4461282" cy="222551"/>
            </a:xfrm>
            <a:prstGeom prst="rect">
              <a:avLst/>
            </a:prstGeom>
            <a:grpFill/>
            <a:ln>
              <a:noFill/>
            </a:ln>
          </p:spPr>
          <p:txBody>
            <a:bodyPr spcFirstLastPara="1" wrap="square" lIns="33850" tIns="33850" rIns="33850" bIns="33850" anchor="ctr" anchorCtr="0">
              <a:noAutofit/>
            </a:bodyPr>
            <a:lstStyle/>
            <a:p>
              <a:pPr marL="0" marR="0" lvl="0" indent="0" algn="ctr" rtl="0">
                <a:lnSpc>
                  <a:spcPct val="110000"/>
                </a:lnSpc>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1901" name="Google Shape;1901;p20">
            <a:extLst>
              <a:ext uri="{FF2B5EF4-FFF2-40B4-BE49-F238E27FC236}">
                <a16:creationId xmlns:a16="http://schemas.microsoft.com/office/drawing/2014/main" id="{B37A588A-EC29-D88B-E11B-68CC4BA573C9}"/>
              </a:ext>
            </a:extLst>
          </p:cNvPr>
          <p:cNvSpPr txBox="1"/>
          <p:nvPr/>
        </p:nvSpPr>
        <p:spPr>
          <a:xfrm>
            <a:off x="697800" y="1323652"/>
            <a:ext cx="5868898" cy="4431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Frequency band 1900-1920 MHz (FRMCS)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1" name="Google Shape;1827;p17">
            <a:extLst>
              <a:ext uri="{FF2B5EF4-FFF2-40B4-BE49-F238E27FC236}">
                <a16:creationId xmlns:a16="http://schemas.microsoft.com/office/drawing/2014/main" id="{3150FDA8-EE64-149A-5546-7EF86CDE2414}"/>
              </a:ext>
            </a:extLst>
          </p:cNvPr>
          <p:cNvSpPr/>
          <p:nvPr/>
        </p:nvSpPr>
        <p:spPr>
          <a:xfrm flipH="1">
            <a:off x="584199" y="277589"/>
            <a:ext cx="63091" cy="759617"/>
          </a:xfrm>
          <a:prstGeom prst="rect">
            <a:avLst/>
          </a:prstGeom>
          <a:solidFill>
            <a:srgbClr val="002750"/>
          </a:solidFill>
          <a:ln w="25400" cap="flat" cmpd="sng">
            <a:solidFill>
              <a:srgbClr val="002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 name="Google Shape;1894;p20">
            <a:extLst>
              <a:ext uri="{FF2B5EF4-FFF2-40B4-BE49-F238E27FC236}">
                <a16:creationId xmlns:a16="http://schemas.microsoft.com/office/drawing/2014/main" id="{E03458B0-0B3B-37D7-C44A-F3476110E379}"/>
              </a:ext>
            </a:extLst>
          </p:cNvPr>
          <p:cNvSpPr txBox="1"/>
          <p:nvPr/>
        </p:nvSpPr>
        <p:spPr>
          <a:xfrm>
            <a:off x="1158009" y="2139203"/>
            <a:ext cx="9609074" cy="4154984"/>
          </a:xfrm>
          <a:prstGeom prst="rect">
            <a:avLst/>
          </a:prstGeom>
          <a:noFill/>
          <a:ln>
            <a:noFill/>
          </a:ln>
        </p:spPr>
        <p:txBody>
          <a:bodyPr spcFirstLastPara="1" wrap="square" lIns="0" tIns="0" rIns="0" bIns="0" anchor="t" anchorCtr="0">
            <a:spAutoFit/>
          </a:bodyPr>
          <a:lstStyle/>
          <a:p>
            <a:r>
              <a:rPr lang="en-ZA" dirty="0">
                <a:cs typeface="Arial" panose="020B0604020202020204" pitchFamily="34" charset="0"/>
              </a:rPr>
              <a:t>The application of FRMCS in the band 1895-</a:t>
            </a:r>
            <a:r>
              <a:rPr lang="en-ZA" u="sng" dirty="0">
                <a:cs typeface="Arial" panose="020B0604020202020204" pitchFamily="34" charset="0"/>
              </a:rPr>
              <a:t>1951</a:t>
            </a:r>
            <a:r>
              <a:rPr lang="en-ZA" dirty="0">
                <a:cs typeface="Arial" panose="020B0604020202020204" pitchFamily="34" charset="0"/>
              </a:rPr>
              <a:t> MHz should be 1895-</a:t>
            </a:r>
            <a:r>
              <a:rPr lang="en-ZA" u="sng" dirty="0">
                <a:cs typeface="Arial" panose="020B0604020202020204" pitchFamily="34" charset="0"/>
              </a:rPr>
              <a:t>1915</a:t>
            </a:r>
            <a:r>
              <a:rPr lang="en-ZA" dirty="0">
                <a:cs typeface="Arial" panose="020B0604020202020204" pitchFamily="34" charset="0"/>
              </a:rPr>
              <a:t> MHz.</a:t>
            </a:r>
          </a:p>
          <a:p>
            <a:endParaRPr lang="en-ZA" dirty="0">
              <a:cs typeface="Arial" panose="020B0604020202020204" pitchFamily="34" charset="0"/>
            </a:endParaRPr>
          </a:p>
          <a:p>
            <a:r>
              <a:rPr lang="en-ZA" dirty="0">
                <a:cs typeface="Arial" panose="020B0604020202020204" pitchFamily="34" charset="0"/>
              </a:rPr>
              <a:t>The reference to “PMR for GSM-R (paired with 874.4-880.0 MHz)” is not relevant in this band and should be deleted. Also, the reference to “</a:t>
            </a:r>
            <a:r>
              <a:rPr lang="en-ZA" dirty="0"/>
              <a:t>PMR for GSM-R (1900-1910 MHz)” should be “RMR/FRMCS”, in line with terminology used in CEPT Report 90. </a:t>
            </a:r>
          </a:p>
          <a:p>
            <a:endParaRPr lang="en-ZA" dirty="0"/>
          </a:p>
          <a:p>
            <a:r>
              <a:rPr lang="en-ZA" dirty="0"/>
              <a:t>The stipulated FRMCS band also differs from the band being considered i.e. 1895-1915 MHz. </a:t>
            </a:r>
          </a:p>
          <a:p>
            <a:endParaRPr lang="en-ZA" dirty="0"/>
          </a:p>
          <a:p>
            <a:r>
              <a:rPr lang="en-ZA" dirty="0"/>
              <a:t>Compatibility with IMT in the 2100 MHz band is key and must be ensured.</a:t>
            </a:r>
            <a:endParaRPr lang="en-ZA" dirty="0">
              <a:cs typeface="Arial" panose="020B0604020202020204" pitchFamily="34" charset="0"/>
            </a:endParaRPr>
          </a:p>
          <a:p>
            <a:endParaRPr lang="en-ZA" dirty="0">
              <a:cs typeface="Arial" panose="020B0604020202020204" pitchFamily="34" charset="0"/>
            </a:endParaRPr>
          </a:p>
          <a:p>
            <a:r>
              <a:rPr lang="en-ZA" dirty="0">
                <a:cs typeface="Arial" panose="020B0604020202020204" pitchFamily="34" charset="0"/>
              </a:rPr>
              <a:t>References to ECC/DEC/(20)03 and ECC/REC/(23)01, which relates to FRMCS, could be added to the NRFP-25.</a:t>
            </a:r>
          </a:p>
          <a:p>
            <a:endParaRPr lang="en-ZA" dirty="0">
              <a:cs typeface="Arial" panose="020B0604020202020204" pitchFamily="34" charset="0"/>
            </a:endParaRPr>
          </a:p>
          <a:p>
            <a:r>
              <a:rPr lang="en-ZA" dirty="0">
                <a:cs typeface="Arial" panose="020B0604020202020204" pitchFamily="34" charset="0"/>
              </a:rPr>
              <a:t>If the band 1895-1915 MHz is earmarked for RFMCS, the reference to IMT1900 (1900-1920 MHz) could be deleted.</a:t>
            </a:r>
          </a:p>
        </p:txBody>
      </p:sp>
      <p:sp>
        <p:nvSpPr>
          <p:cNvPr id="3" name="Google Shape;1895;p20">
            <a:extLst>
              <a:ext uri="{FF2B5EF4-FFF2-40B4-BE49-F238E27FC236}">
                <a16:creationId xmlns:a16="http://schemas.microsoft.com/office/drawing/2014/main" id="{B4B39C3D-18D2-AA4D-8918-9E8C4F65B4F5}"/>
              </a:ext>
            </a:extLst>
          </p:cNvPr>
          <p:cNvSpPr/>
          <p:nvPr/>
        </p:nvSpPr>
        <p:spPr>
          <a:xfrm>
            <a:off x="647290" y="2146703"/>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7" name="Google Shape;1895;p20">
            <a:extLst>
              <a:ext uri="{FF2B5EF4-FFF2-40B4-BE49-F238E27FC236}">
                <a16:creationId xmlns:a16="http://schemas.microsoft.com/office/drawing/2014/main" id="{3F80846A-1E16-A388-6CD6-4D1FF221A50E}"/>
              </a:ext>
            </a:extLst>
          </p:cNvPr>
          <p:cNvSpPr/>
          <p:nvPr/>
        </p:nvSpPr>
        <p:spPr>
          <a:xfrm>
            <a:off x="680565" y="2698790"/>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 name="Google Shape;1895;p20">
            <a:extLst>
              <a:ext uri="{FF2B5EF4-FFF2-40B4-BE49-F238E27FC236}">
                <a16:creationId xmlns:a16="http://schemas.microsoft.com/office/drawing/2014/main" id="{A3300E97-A2F3-D146-97B7-8BD30FD7DEC2}"/>
              </a:ext>
            </a:extLst>
          </p:cNvPr>
          <p:cNvSpPr/>
          <p:nvPr/>
        </p:nvSpPr>
        <p:spPr>
          <a:xfrm>
            <a:off x="697800" y="3794003"/>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 name="Google Shape;1895;p20">
            <a:extLst>
              <a:ext uri="{FF2B5EF4-FFF2-40B4-BE49-F238E27FC236}">
                <a16:creationId xmlns:a16="http://schemas.microsoft.com/office/drawing/2014/main" id="{9AB2AF65-7331-A866-F34E-83E935D116DA}"/>
              </a:ext>
            </a:extLst>
          </p:cNvPr>
          <p:cNvSpPr/>
          <p:nvPr/>
        </p:nvSpPr>
        <p:spPr>
          <a:xfrm>
            <a:off x="694185" y="4379256"/>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 name="Google Shape;1895;p20">
            <a:extLst>
              <a:ext uri="{FF2B5EF4-FFF2-40B4-BE49-F238E27FC236}">
                <a16:creationId xmlns:a16="http://schemas.microsoft.com/office/drawing/2014/main" id="{3A23A884-DDD4-8629-1003-DF4FCC5BB6E7}"/>
              </a:ext>
            </a:extLst>
          </p:cNvPr>
          <p:cNvSpPr/>
          <p:nvPr/>
        </p:nvSpPr>
        <p:spPr>
          <a:xfrm>
            <a:off x="694185" y="4898229"/>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 name="Google Shape;1895;p20">
            <a:extLst>
              <a:ext uri="{FF2B5EF4-FFF2-40B4-BE49-F238E27FC236}">
                <a16:creationId xmlns:a16="http://schemas.microsoft.com/office/drawing/2014/main" id="{95DE9AB8-DFDA-F79D-F97F-D26CCE1D4FA9}"/>
              </a:ext>
            </a:extLst>
          </p:cNvPr>
          <p:cNvSpPr/>
          <p:nvPr/>
        </p:nvSpPr>
        <p:spPr>
          <a:xfrm>
            <a:off x="694185" y="5720927"/>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8" name="Google Shape;1875;p20" descr="Internal Use">
            <a:extLst>
              <a:ext uri="{FF2B5EF4-FFF2-40B4-BE49-F238E27FC236}">
                <a16:creationId xmlns:a16="http://schemas.microsoft.com/office/drawing/2014/main" id="{F97C8494-AD66-3E41-DC75-3358F4FB0D57}"/>
              </a:ext>
            </a:extLst>
          </p:cNvPr>
          <p:cNvSpPr txBox="1"/>
          <p:nvPr/>
        </p:nvSpPr>
        <p:spPr>
          <a:xfrm>
            <a:off x="60960" y="651129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dirty="0">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Internal Use</a:t>
            </a: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320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3">
          <a:extLst>
            <a:ext uri="{FF2B5EF4-FFF2-40B4-BE49-F238E27FC236}">
              <a16:creationId xmlns:a16="http://schemas.microsoft.com/office/drawing/2014/main" id="{778F833D-4A2F-D658-F06D-1399B2049522}"/>
            </a:ext>
          </a:extLst>
        </p:cNvPr>
        <p:cNvGrpSpPr/>
        <p:nvPr/>
      </p:nvGrpSpPr>
      <p:grpSpPr>
        <a:xfrm>
          <a:off x="0" y="0"/>
          <a:ext cx="0" cy="0"/>
          <a:chOff x="0" y="0"/>
          <a:chExt cx="0" cy="0"/>
        </a:xfrm>
      </p:grpSpPr>
      <p:sp>
        <p:nvSpPr>
          <p:cNvPr id="1874" name="Google Shape;1874;p20">
            <a:extLst>
              <a:ext uri="{FF2B5EF4-FFF2-40B4-BE49-F238E27FC236}">
                <a16:creationId xmlns:a16="http://schemas.microsoft.com/office/drawing/2014/main" id="{760B554B-54FD-7E4B-6663-B102565C62A2}"/>
              </a:ext>
            </a:extLst>
          </p:cNvPr>
          <p:cNvSpPr/>
          <p:nvPr/>
        </p:nvSpPr>
        <p:spPr>
          <a:xfrm>
            <a:off x="11323320" y="6323210"/>
            <a:ext cx="785898" cy="460204"/>
          </a:xfrm>
          <a:custGeom>
            <a:avLst/>
            <a:gdLst/>
            <a:ahLst/>
            <a:cxnLst/>
            <a:rect l="l" t="t" r="r" b="b"/>
            <a:pathLst>
              <a:path w="1178847" h="690306" extrusionOk="0">
                <a:moveTo>
                  <a:pt x="0" y="0"/>
                </a:moveTo>
                <a:lnTo>
                  <a:pt x="1178847" y="0"/>
                </a:lnTo>
                <a:lnTo>
                  <a:pt x="1178847" y="690306"/>
                </a:lnTo>
                <a:lnTo>
                  <a:pt x="0" y="6903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76" name="Google Shape;1876;p20" descr=" ">
            <a:extLst>
              <a:ext uri="{FF2B5EF4-FFF2-40B4-BE49-F238E27FC236}">
                <a16:creationId xmlns:a16="http://schemas.microsoft.com/office/drawing/2014/main" id="{133F4ED9-839B-F9F7-B6C7-942CC67381F0}"/>
              </a:ext>
            </a:extLst>
          </p:cNvPr>
          <p:cNvSpPr txBox="1"/>
          <p:nvPr/>
        </p:nvSpPr>
        <p:spPr>
          <a:xfrm>
            <a:off x="60960" y="1143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b="1">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78" name="Google Shape;1878;p20">
            <a:extLst>
              <a:ext uri="{FF2B5EF4-FFF2-40B4-BE49-F238E27FC236}">
                <a16:creationId xmlns:a16="http://schemas.microsoft.com/office/drawing/2014/main" id="{5A576473-3F73-A086-11DC-3D343B375C3A}"/>
              </a:ext>
            </a:extLst>
          </p:cNvPr>
          <p:cNvSpPr txBox="1"/>
          <p:nvPr/>
        </p:nvSpPr>
        <p:spPr>
          <a:xfrm>
            <a:off x="2146229" y="345080"/>
            <a:ext cx="7457862" cy="509691"/>
          </a:xfrm>
          <a:prstGeom prst="rect">
            <a:avLst/>
          </a:prstGeom>
          <a:noFill/>
          <a:ln>
            <a:noFill/>
          </a:ln>
        </p:spPr>
        <p:txBody>
          <a:bodyPr spcFirstLastPara="1" wrap="square" lIns="0" tIns="0" rIns="0" bIns="0" anchor="t" anchorCtr="0">
            <a:spAutoFit/>
          </a:bodyPr>
          <a:lstStyle/>
          <a:p>
            <a:pPr marL="0" marR="0" lvl="0" indent="0" algn="l" rtl="0">
              <a:lnSpc>
                <a:spcPct val="137958"/>
              </a:lnSpc>
              <a:spcBef>
                <a:spcPts val="0"/>
              </a:spcBef>
              <a:spcAft>
                <a:spcPts val="0"/>
              </a:spcAft>
              <a:buNone/>
            </a:pPr>
            <a:r>
              <a:rPr lang="en-US" sz="2400" b="1" dirty="0">
                <a:solidFill>
                  <a:srgbClr val="002750"/>
                </a:solidFill>
                <a:latin typeface="Calibri" panose="020F0502020204030204" pitchFamily="34" charset="0"/>
                <a:ea typeface="Calibri" panose="020F0502020204030204" pitchFamily="34" charset="0"/>
                <a:cs typeface="Calibri" panose="020F0502020204030204" pitchFamily="34" charset="0"/>
                <a:sym typeface="Calibri"/>
              </a:rPr>
              <a:t>Specific Comments</a:t>
            </a:r>
            <a:endParaRPr dirty="0">
              <a:solidFill>
                <a:srgbClr val="002750"/>
              </a:solidFill>
              <a:latin typeface="Calibri" panose="020F0502020204030204" pitchFamily="34" charset="0"/>
              <a:ea typeface="Calibri" panose="020F0502020204030204" pitchFamily="34" charset="0"/>
              <a:cs typeface="Calibri" panose="020F0502020204030204" pitchFamily="34" charset="0"/>
            </a:endParaRPr>
          </a:p>
        </p:txBody>
      </p:sp>
      <p:sp>
        <p:nvSpPr>
          <p:cNvPr id="1879" name="Google Shape;1879;p20">
            <a:extLst>
              <a:ext uri="{FF2B5EF4-FFF2-40B4-BE49-F238E27FC236}">
                <a16:creationId xmlns:a16="http://schemas.microsoft.com/office/drawing/2014/main" id="{A4BCD288-D2C3-894E-7937-FF1F4CFF9312}"/>
              </a:ext>
            </a:extLst>
          </p:cNvPr>
          <p:cNvSpPr txBox="1"/>
          <p:nvPr/>
        </p:nvSpPr>
        <p:spPr>
          <a:xfrm>
            <a:off x="11635554" y="118076"/>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5</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80" name="Google Shape;1880;p20">
            <a:extLst>
              <a:ext uri="{FF2B5EF4-FFF2-40B4-BE49-F238E27FC236}">
                <a16:creationId xmlns:a16="http://schemas.microsoft.com/office/drawing/2014/main" id="{5BE46D49-150B-F021-EF58-35F7C1E14157}"/>
              </a:ext>
            </a:extLst>
          </p:cNvPr>
          <p:cNvSpPr txBox="1"/>
          <p:nvPr/>
        </p:nvSpPr>
        <p:spPr>
          <a:xfrm>
            <a:off x="11657935" y="87543"/>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1</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898" name="Google Shape;1898;p20">
            <a:extLst>
              <a:ext uri="{FF2B5EF4-FFF2-40B4-BE49-F238E27FC236}">
                <a16:creationId xmlns:a16="http://schemas.microsoft.com/office/drawing/2014/main" id="{0C3E02BF-F93C-9F58-7C6B-4CC3A95C8C0B}"/>
              </a:ext>
            </a:extLst>
          </p:cNvPr>
          <p:cNvGrpSpPr/>
          <p:nvPr/>
        </p:nvGrpSpPr>
        <p:grpSpPr>
          <a:xfrm>
            <a:off x="574831" y="1269506"/>
            <a:ext cx="11292620" cy="563334"/>
            <a:chOff x="0" y="-28575"/>
            <a:chExt cx="4461282" cy="222551"/>
          </a:xfrm>
          <a:solidFill>
            <a:srgbClr val="002750"/>
          </a:solidFill>
        </p:grpSpPr>
        <p:sp>
          <p:nvSpPr>
            <p:cNvPr id="1899" name="Google Shape;1899;p20">
              <a:extLst>
                <a:ext uri="{FF2B5EF4-FFF2-40B4-BE49-F238E27FC236}">
                  <a16:creationId xmlns:a16="http://schemas.microsoft.com/office/drawing/2014/main" id="{D11FD049-5C03-C132-C4D4-8561A4970006}"/>
                </a:ext>
              </a:extLst>
            </p:cNvPr>
            <p:cNvSpPr/>
            <p:nvPr/>
          </p:nvSpPr>
          <p:spPr>
            <a:xfrm>
              <a:off x="0" y="0"/>
              <a:ext cx="4461282" cy="193976"/>
            </a:xfrm>
            <a:custGeom>
              <a:avLst/>
              <a:gdLst/>
              <a:ahLst/>
              <a:cxnLst/>
              <a:rect l="l" t="t" r="r" b="b"/>
              <a:pathLst>
                <a:path w="4461282" h="193976" extrusionOk="0">
                  <a:moveTo>
                    <a:pt x="4570" y="0"/>
                  </a:moveTo>
                  <a:lnTo>
                    <a:pt x="4456711" y="0"/>
                  </a:lnTo>
                  <a:cubicBezTo>
                    <a:pt x="4459236" y="0"/>
                    <a:pt x="4461282" y="2046"/>
                    <a:pt x="4461282" y="4570"/>
                  </a:cubicBezTo>
                  <a:lnTo>
                    <a:pt x="4461282" y="189406"/>
                  </a:lnTo>
                  <a:cubicBezTo>
                    <a:pt x="4461282" y="191930"/>
                    <a:pt x="4459236" y="193976"/>
                    <a:pt x="4456711" y="193976"/>
                  </a:cubicBezTo>
                  <a:lnTo>
                    <a:pt x="4570" y="193976"/>
                  </a:lnTo>
                  <a:cubicBezTo>
                    <a:pt x="2046" y="193976"/>
                    <a:pt x="0" y="191930"/>
                    <a:pt x="0" y="189406"/>
                  </a:cubicBezTo>
                  <a:lnTo>
                    <a:pt x="0" y="4570"/>
                  </a:lnTo>
                  <a:cubicBezTo>
                    <a:pt x="0" y="2046"/>
                    <a:pt x="2046" y="0"/>
                    <a:pt x="4570"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900" name="Google Shape;1900;p20">
              <a:extLst>
                <a:ext uri="{FF2B5EF4-FFF2-40B4-BE49-F238E27FC236}">
                  <a16:creationId xmlns:a16="http://schemas.microsoft.com/office/drawing/2014/main" id="{5448766B-AD76-B573-8940-67FD801B13AE}"/>
                </a:ext>
              </a:extLst>
            </p:cNvPr>
            <p:cNvSpPr txBox="1"/>
            <p:nvPr/>
          </p:nvSpPr>
          <p:spPr>
            <a:xfrm>
              <a:off x="0" y="-28575"/>
              <a:ext cx="4461282" cy="222551"/>
            </a:xfrm>
            <a:prstGeom prst="rect">
              <a:avLst/>
            </a:prstGeom>
            <a:grpFill/>
            <a:ln>
              <a:noFill/>
            </a:ln>
          </p:spPr>
          <p:txBody>
            <a:bodyPr spcFirstLastPara="1" wrap="square" lIns="33850" tIns="33850" rIns="33850" bIns="33850" anchor="ctr" anchorCtr="0">
              <a:noAutofit/>
            </a:bodyPr>
            <a:lstStyle/>
            <a:p>
              <a:pPr marL="0" marR="0" lvl="0" indent="0" algn="ctr" rtl="0">
                <a:lnSpc>
                  <a:spcPct val="110000"/>
                </a:lnSpc>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1901" name="Google Shape;1901;p20">
            <a:extLst>
              <a:ext uri="{FF2B5EF4-FFF2-40B4-BE49-F238E27FC236}">
                <a16:creationId xmlns:a16="http://schemas.microsoft.com/office/drawing/2014/main" id="{A2E7A3BA-7475-3979-AF8A-C6222087DE54}"/>
              </a:ext>
            </a:extLst>
          </p:cNvPr>
          <p:cNvSpPr txBox="1"/>
          <p:nvPr/>
        </p:nvSpPr>
        <p:spPr>
          <a:xfrm>
            <a:off x="697800" y="1323652"/>
            <a:ext cx="5868898" cy="443198"/>
          </a:xfrm>
          <a:prstGeom prst="rect">
            <a:avLst/>
          </a:prstGeom>
          <a:noFill/>
          <a:ln>
            <a:noFill/>
          </a:ln>
        </p:spPr>
        <p:txBody>
          <a:bodyPr spcFirstLastPara="1" wrap="square" lIns="0" tIns="0" rIns="0" bIns="0" anchor="t" anchorCtr="0">
            <a:spAutoFit/>
          </a:bodyPr>
          <a:lstStyle/>
          <a:p>
            <a:pPr lvl="0">
              <a:lnSpc>
                <a:spcPct val="120000"/>
              </a:lnSpc>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Frequency band 3600-4200 MHz</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1" name="Google Shape;1827;p17">
            <a:extLst>
              <a:ext uri="{FF2B5EF4-FFF2-40B4-BE49-F238E27FC236}">
                <a16:creationId xmlns:a16="http://schemas.microsoft.com/office/drawing/2014/main" id="{E74805F6-4DBE-4C79-5CB5-F32CB54EF753}"/>
              </a:ext>
            </a:extLst>
          </p:cNvPr>
          <p:cNvSpPr/>
          <p:nvPr/>
        </p:nvSpPr>
        <p:spPr>
          <a:xfrm flipH="1">
            <a:off x="584199" y="277589"/>
            <a:ext cx="63091" cy="759617"/>
          </a:xfrm>
          <a:prstGeom prst="rect">
            <a:avLst/>
          </a:prstGeom>
          <a:solidFill>
            <a:srgbClr val="002750"/>
          </a:solidFill>
          <a:ln w="25400" cap="flat" cmpd="sng">
            <a:solidFill>
              <a:srgbClr val="002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 name="Google Shape;1895;p20">
            <a:extLst>
              <a:ext uri="{FF2B5EF4-FFF2-40B4-BE49-F238E27FC236}">
                <a16:creationId xmlns:a16="http://schemas.microsoft.com/office/drawing/2014/main" id="{22131934-79CB-1379-716F-7ADC8BA08D56}"/>
              </a:ext>
            </a:extLst>
          </p:cNvPr>
          <p:cNvSpPr/>
          <p:nvPr/>
        </p:nvSpPr>
        <p:spPr>
          <a:xfrm>
            <a:off x="647290" y="2146703"/>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7" name="Google Shape;1895;p20">
            <a:extLst>
              <a:ext uri="{FF2B5EF4-FFF2-40B4-BE49-F238E27FC236}">
                <a16:creationId xmlns:a16="http://schemas.microsoft.com/office/drawing/2014/main" id="{72DC275C-56B3-C758-0DFA-0C238C725E73}"/>
              </a:ext>
            </a:extLst>
          </p:cNvPr>
          <p:cNvSpPr/>
          <p:nvPr/>
        </p:nvSpPr>
        <p:spPr>
          <a:xfrm>
            <a:off x="680565" y="2973110"/>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 name="Google Shape;1895;p20">
            <a:extLst>
              <a:ext uri="{FF2B5EF4-FFF2-40B4-BE49-F238E27FC236}">
                <a16:creationId xmlns:a16="http://schemas.microsoft.com/office/drawing/2014/main" id="{81B5442E-75AC-0E66-378C-95E63F429C6C}"/>
              </a:ext>
            </a:extLst>
          </p:cNvPr>
          <p:cNvSpPr/>
          <p:nvPr/>
        </p:nvSpPr>
        <p:spPr>
          <a:xfrm>
            <a:off x="697800" y="3794003"/>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 name="Google Shape;1895;p20">
            <a:extLst>
              <a:ext uri="{FF2B5EF4-FFF2-40B4-BE49-F238E27FC236}">
                <a16:creationId xmlns:a16="http://schemas.microsoft.com/office/drawing/2014/main" id="{B12B51D3-8A64-580D-127C-2F1E58E8F51C}"/>
              </a:ext>
            </a:extLst>
          </p:cNvPr>
          <p:cNvSpPr/>
          <p:nvPr/>
        </p:nvSpPr>
        <p:spPr>
          <a:xfrm>
            <a:off x="694185" y="4613749"/>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8" name="Google Shape;1894;p20">
            <a:extLst>
              <a:ext uri="{FF2B5EF4-FFF2-40B4-BE49-F238E27FC236}">
                <a16:creationId xmlns:a16="http://schemas.microsoft.com/office/drawing/2014/main" id="{1F194520-F758-22AF-7E93-D5483BF6B5D9}"/>
              </a:ext>
            </a:extLst>
          </p:cNvPr>
          <p:cNvSpPr txBox="1"/>
          <p:nvPr/>
        </p:nvSpPr>
        <p:spPr>
          <a:xfrm>
            <a:off x="1158009" y="2139203"/>
            <a:ext cx="9609074" cy="3323987"/>
          </a:xfrm>
          <a:prstGeom prst="rect">
            <a:avLst/>
          </a:prstGeom>
          <a:noFill/>
          <a:ln>
            <a:noFill/>
          </a:ln>
        </p:spPr>
        <p:txBody>
          <a:bodyPr spcFirstLastPara="1" wrap="square" lIns="0" tIns="0" rIns="0" bIns="0" anchor="t" anchorCtr="0">
            <a:spAutoFit/>
          </a:bodyPr>
          <a:lstStyle/>
          <a:p>
            <a:r>
              <a:rPr lang="en-ZA" dirty="0">
                <a:cs typeface="Arial" panose="020B0604020202020204" pitchFamily="34" charset="0"/>
              </a:rPr>
              <a:t>The Authority added IMT to the band 3600-3800 MHz, in line with the outcome of WRC-23, which is supported.</a:t>
            </a:r>
          </a:p>
          <a:p>
            <a:endParaRPr lang="en-ZA" dirty="0">
              <a:cs typeface="Arial" panose="020B0604020202020204" pitchFamily="34" charset="0"/>
            </a:endParaRPr>
          </a:p>
          <a:p>
            <a:r>
              <a:rPr lang="en-ZA" dirty="0">
                <a:cs typeface="Arial" panose="020B0604020202020204" pitchFamily="34" charset="0"/>
              </a:rPr>
              <a:t>Telkom supports the development of a RFSAP for this band. Any mobile/IMT deployment in this band must however not happen until the RFSAP has been prescribed.</a:t>
            </a:r>
          </a:p>
          <a:p>
            <a:endParaRPr lang="en-ZA" dirty="0">
              <a:cs typeface="Arial" panose="020B0604020202020204" pitchFamily="34" charset="0"/>
            </a:endParaRPr>
          </a:p>
          <a:p>
            <a:r>
              <a:rPr lang="en-ZA" dirty="0">
                <a:cs typeface="Arial" panose="020B0604020202020204" pitchFamily="34" charset="0"/>
              </a:rPr>
              <a:t>With the division of the band 3600-4200 MHz into two sub-bands, the reference to the licensing/registration of C-band earth stations in the sub-band 3600-3800 MHz should be deleted.</a:t>
            </a:r>
          </a:p>
          <a:p>
            <a:endParaRPr lang="en-ZA" dirty="0">
              <a:cs typeface="Arial" panose="020B0604020202020204" pitchFamily="34" charset="0"/>
            </a:endParaRPr>
          </a:p>
          <a:p>
            <a:r>
              <a:rPr lang="en-ZA" dirty="0">
                <a:cs typeface="Arial" panose="020B0604020202020204" pitchFamily="34" charset="0"/>
              </a:rPr>
              <a:t>The need to highlight the licensing of C-Band earth stations in the band 3800-4200 MHz is not clear as all use of spectrum, both transmit and receive, needs a spectrum licence, which includes satellite earth stations, unless it has been exempted by the Authority. This need further clarification.</a:t>
            </a:r>
          </a:p>
        </p:txBody>
      </p:sp>
      <p:sp>
        <p:nvSpPr>
          <p:cNvPr id="10" name="Google Shape;1875;p20" descr="Internal Use">
            <a:extLst>
              <a:ext uri="{FF2B5EF4-FFF2-40B4-BE49-F238E27FC236}">
                <a16:creationId xmlns:a16="http://schemas.microsoft.com/office/drawing/2014/main" id="{6C6889DB-62E3-F3E1-ACAA-A5E7253244AC}"/>
              </a:ext>
            </a:extLst>
          </p:cNvPr>
          <p:cNvSpPr txBox="1"/>
          <p:nvPr/>
        </p:nvSpPr>
        <p:spPr>
          <a:xfrm>
            <a:off x="60960" y="651129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dirty="0">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Internal Use</a:t>
            </a: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943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3">
          <a:extLst>
            <a:ext uri="{FF2B5EF4-FFF2-40B4-BE49-F238E27FC236}">
              <a16:creationId xmlns:a16="http://schemas.microsoft.com/office/drawing/2014/main" id="{B08172E8-CC19-61D5-AD70-3677175266A4}"/>
            </a:ext>
          </a:extLst>
        </p:cNvPr>
        <p:cNvGrpSpPr/>
        <p:nvPr/>
      </p:nvGrpSpPr>
      <p:grpSpPr>
        <a:xfrm>
          <a:off x="0" y="0"/>
          <a:ext cx="0" cy="0"/>
          <a:chOff x="0" y="0"/>
          <a:chExt cx="0" cy="0"/>
        </a:xfrm>
      </p:grpSpPr>
      <p:sp>
        <p:nvSpPr>
          <p:cNvPr id="1874" name="Google Shape;1874;p20">
            <a:extLst>
              <a:ext uri="{FF2B5EF4-FFF2-40B4-BE49-F238E27FC236}">
                <a16:creationId xmlns:a16="http://schemas.microsoft.com/office/drawing/2014/main" id="{32EB10DE-9F5E-FCF3-3292-559055ABA9D0}"/>
              </a:ext>
            </a:extLst>
          </p:cNvPr>
          <p:cNvSpPr/>
          <p:nvPr/>
        </p:nvSpPr>
        <p:spPr>
          <a:xfrm>
            <a:off x="11323320" y="6323210"/>
            <a:ext cx="785898" cy="460204"/>
          </a:xfrm>
          <a:custGeom>
            <a:avLst/>
            <a:gdLst/>
            <a:ahLst/>
            <a:cxnLst/>
            <a:rect l="l" t="t" r="r" b="b"/>
            <a:pathLst>
              <a:path w="1178847" h="690306" extrusionOk="0">
                <a:moveTo>
                  <a:pt x="0" y="0"/>
                </a:moveTo>
                <a:lnTo>
                  <a:pt x="1178847" y="0"/>
                </a:lnTo>
                <a:lnTo>
                  <a:pt x="1178847" y="690306"/>
                </a:lnTo>
                <a:lnTo>
                  <a:pt x="0" y="6903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75" name="Google Shape;1875;p20" descr="Internal Use">
            <a:extLst>
              <a:ext uri="{FF2B5EF4-FFF2-40B4-BE49-F238E27FC236}">
                <a16:creationId xmlns:a16="http://schemas.microsoft.com/office/drawing/2014/main" id="{11EF8479-C8ED-E7C8-F0D5-B4AE3225CE09}"/>
              </a:ext>
            </a:extLst>
          </p:cNvPr>
          <p:cNvSpPr txBox="1"/>
          <p:nvPr/>
        </p:nvSpPr>
        <p:spPr>
          <a:xfrm>
            <a:off x="60960" y="651129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Internal Use</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76" name="Google Shape;1876;p20" descr=" ">
            <a:extLst>
              <a:ext uri="{FF2B5EF4-FFF2-40B4-BE49-F238E27FC236}">
                <a16:creationId xmlns:a16="http://schemas.microsoft.com/office/drawing/2014/main" id="{8C4A4639-688D-234F-B91A-DDF63EEAC306}"/>
              </a:ext>
            </a:extLst>
          </p:cNvPr>
          <p:cNvSpPr txBox="1"/>
          <p:nvPr/>
        </p:nvSpPr>
        <p:spPr>
          <a:xfrm>
            <a:off x="60960" y="1143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b="1">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78" name="Google Shape;1878;p20">
            <a:extLst>
              <a:ext uri="{FF2B5EF4-FFF2-40B4-BE49-F238E27FC236}">
                <a16:creationId xmlns:a16="http://schemas.microsoft.com/office/drawing/2014/main" id="{E60012AB-7EE4-764C-22CE-1E8E1F1C3B4A}"/>
              </a:ext>
            </a:extLst>
          </p:cNvPr>
          <p:cNvSpPr txBox="1"/>
          <p:nvPr/>
        </p:nvSpPr>
        <p:spPr>
          <a:xfrm>
            <a:off x="2146229" y="345080"/>
            <a:ext cx="7457862" cy="509691"/>
          </a:xfrm>
          <a:prstGeom prst="rect">
            <a:avLst/>
          </a:prstGeom>
          <a:noFill/>
          <a:ln>
            <a:noFill/>
          </a:ln>
        </p:spPr>
        <p:txBody>
          <a:bodyPr spcFirstLastPara="1" wrap="square" lIns="0" tIns="0" rIns="0" bIns="0" anchor="t" anchorCtr="0">
            <a:spAutoFit/>
          </a:bodyPr>
          <a:lstStyle/>
          <a:p>
            <a:pPr marL="0" marR="0" lvl="0" indent="0" algn="l" rtl="0">
              <a:lnSpc>
                <a:spcPct val="137958"/>
              </a:lnSpc>
              <a:spcBef>
                <a:spcPts val="0"/>
              </a:spcBef>
              <a:spcAft>
                <a:spcPts val="0"/>
              </a:spcAft>
              <a:buNone/>
            </a:pPr>
            <a:r>
              <a:rPr lang="en-US" sz="2400" b="1" dirty="0">
                <a:solidFill>
                  <a:srgbClr val="002750"/>
                </a:solidFill>
                <a:latin typeface="Calibri" panose="020F0502020204030204" pitchFamily="34" charset="0"/>
                <a:ea typeface="Calibri" panose="020F0502020204030204" pitchFamily="34" charset="0"/>
                <a:cs typeface="Calibri" panose="020F0502020204030204" pitchFamily="34" charset="0"/>
                <a:sym typeface="Calibri"/>
              </a:rPr>
              <a:t>Specific Comments</a:t>
            </a:r>
            <a:endParaRPr dirty="0">
              <a:solidFill>
                <a:srgbClr val="002750"/>
              </a:solidFill>
              <a:latin typeface="Calibri" panose="020F0502020204030204" pitchFamily="34" charset="0"/>
              <a:ea typeface="Calibri" panose="020F0502020204030204" pitchFamily="34" charset="0"/>
              <a:cs typeface="Calibri" panose="020F0502020204030204" pitchFamily="34" charset="0"/>
            </a:endParaRPr>
          </a:p>
        </p:txBody>
      </p:sp>
      <p:sp>
        <p:nvSpPr>
          <p:cNvPr id="1879" name="Google Shape;1879;p20">
            <a:extLst>
              <a:ext uri="{FF2B5EF4-FFF2-40B4-BE49-F238E27FC236}">
                <a16:creationId xmlns:a16="http://schemas.microsoft.com/office/drawing/2014/main" id="{EA053817-8D2A-3A6F-823F-E2ACF505BA18}"/>
              </a:ext>
            </a:extLst>
          </p:cNvPr>
          <p:cNvSpPr txBox="1"/>
          <p:nvPr/>
        </p:nvSpPr>
        <p:spPr>
          <a:xfrm>
            <a:off x="11635554" y="118076"/>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5</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80" name="Google Shape;1880;p20">
            <a:extLst>
              <a:ext uri="{FF2B5EF4-FFF2-40B4-BE49-F238E27FC236}">
                <a16:creationId xmlns:a16="http://schemas.microsoft.com/office/drawing/2014/main" id="{F9A3C95F-19CF-C143-1176-E42A5987E8D7}"/>
              </a:ext>
            </a:extLst>
          </p:cNvPr>
          <p:cNvSpPr txBox="1"/>
          <p:nvPr/>
        </p:nvSpPr>
        <p:spPr>
          <a:xfrm>
            <a:off x="11657935" y="87543"/>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1</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898" name="Google Shape;1898;p20">
            <a:extLst>
              <a:ext uri="{FF2B5EF4-FFF2-40B4-BE49-F238E27FC236}">
                <a16:creationId xmlns:a16="http://schemas.microsoft.com/office/drawing/2014/main" id="{213721AE-2415-ECBB-2900-A9117A2B211D}"/>
              </a:ext>
            </a:extLst>
          </p:cNvPr>
          <p:cNvGrpSpPr/>
          <p:nvPr/>
        </p:nvGrpSpPr>
        <p:grpSpPr>
          <a:xfrm>
            <a:off x="574831" y="1269506"/>
            <a:ext cx="11292620" cy="563334"/>
            <a:chOff x="0" y="-28575"/>
            <a:chExt cx="4461282" cy="222551"/>
          </a:xfrm>
          <a:solidFill>
            <a:srgbClr val="002750"/>
          </a:solidFill>
        </p:grpSpPr>
        <p:sp>
          <p:nvSpPr>
            <p:cNvPr id="1899" name="Google Shape;1899;p20">
              <a:extLst>
                <a:ext uri="{FF2B5EF4-FFF2-40B4-BE49-F238E27FC236}">
                  <a16:creationId xmlns:a16="http://schemas.microsoft.com/office/drawing/2014/main" id="{01EC497F-7C5D-0F5B-988F-F23EE995C416}"/>
                </a:ext>
              </a:extLst>
            </p:cNvPr>
            <p:cNvSpPr/>
            <p:nvPr/>
          </p:nvSpPr>
          <p:spPr>
            <a:xfrm>
              <a:off x="0" y="0"/>
              <a:ext cx="4461282" cy="193976"/>
            </a:xfrm>
            <a:custGeom>
              <a:avLst/>
              <a:gdLst/>
              <a:ahLst/>
              <a:cxnLst/>
              <a:rect l="l" t="t" r="r" b="b"/>
              <a:pathLst>
                <a:path w="4461282" h="193976" extrusionOk="0">
                  <a:moveTo>
                    <a:pt x="4570" y="0"/>
                  </a:moveTo>
                  <a:lnTo>
                    <a:pt x="4456711" y="0"/>
                  </a:lnTo>
                  <a:cubicBezTo>
                    <a:pt x="4459236" y="0"/>
                    <a:pt x="4461282" y="2046"/>
                    <a:pt x="4461282" y="4570"/>
                  </a:cubicBezTo>
                  <a:lnTo>
                    <a:pt x="4461282" y="189406"/>
                  </a:lnTo>
                  <a:cubicBezTo>
                    <a:pt x="4461282" y="191930"/>
                    <a:pt x="4459236" y="193976"/>
                    <a:pt x="4456711" y="193976"/>
                  </a:cubicBezTo>
                  <a:lnTo>
                    <a:pt x="4570" y="193976"/>
                  </a:lnTo>
                  <a:cubicBezTo>
                    <a:pt x="2046" y="193976"/>
                    <a:pt x="0" y="191930"/>
                    <a:pt x="0" y="189406"/>
                  </a:cubicBezTo>
                  <a:lnTo>
                    <a:pt x="0" y="4570"/>
                  </a:lnTo>
                  <a:cubicBezTo>
                    <a:pt x="0" y="2046"/>
                    <a:pt x="2046" y="0"/>
                    <a:pt x="4570"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900" name="Google Shape;1900;p20">
              <a:extLst>
                <a:ext uri="{FF2B5EF4-FFF2-40B4-BE49-F238E27FC236}">
                  <a16:creationId xmlns:a16="http://schemas.microsoft.com/office/drawing/2014/main" id="{5FFD5D25-A731-3DA6-4579-95508A1C9130}"/>
                </a:ext>
              </a:extLst>
            </p:cNvPr>
            <p:cNvSpPr txBox="1"/>
            <p:nvPr/>
          </p:nvSpPr>
          <p:spPr>
            <a:xfrm>
              <a:off x="0" y="-28575"/>
              <a:ext cx="4461282" cy="222551"/>
            </a:xfrm>
            <a:prstGeom prst="rect">
              <a:avLst/>
            </a:prstGeom>
            <a:grpFill/>
            <a:ln>
              <a:noFill/>
            </a:ln>
          </p:spPr>
          <p:txBody>
            <a:bodyPr spcFirstLastPara="1" wrap="square" lIns="33850" tIns="33850" rIns="33850" bIns="33850" anchor="ctr" anchorCtr="0">
              <a:noAutofit/>
            </a:bodyPr>
            <a:lstStyle/>
            <a:p>
              <a:pPr marL="0" marR="0" lvl="0" indent="0" algn="ctr" rtl="0">
                <a:lnSpc>
                  <a:spcPct val="110000"/>
                </a:lnSpc>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1901" name="Google Shape;1901;p20">
            <a:extLst>
              <a:ext uri="{FF2B5EF4-FFF2-40B4-BE49-F238E27FC236}">
                <a16:creationId xmlns:a16="http://schemas.microsoft.com/office/drawing/2014/main" id="{AA507E52-6DBF-B270-9786-17615F4478F4}"/>
              </a:ext>
            </a:extLst>
          </p:cNvPr>
          <p:cNvSpPr txBox="1"/>
          <p:nvPr/>
        </p:nvSpPr>
        <p:spPr>
          <a:xfrm>
            <a:off x="697800" y="1323652"/>
            <a:ext cx="6668200" cy="4431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Frequency band 6425-7125 MHz (Upper 6 GHz)</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1" name="Google Shape;1827;p17">
            <a:extLst>
              <a:ext uri="{FF2B5EF4-FFF2-40B4-BE49-F238E27FC236}">
                <a16:creationId xmlns:a16="http://schemas.microsoft.com/office/drawing/2014/main" id="{21C80D36-BF3A-43B8-2B7F-A6426F221CFF}"/>
              </a:ext>
            </a:extLst>
          </p:cNvPr>
          <p:cNvSpPr/>
          <p:nvPr/>
        </p:nvSpPr>
        <p:spPr>
          <a:xfrm flipH="1">
            <a:off x="584199" y="277589"/>
            <a:ext cx="63091" cy="759617"/>
          </a:xfrm>
          <a:prstGeom prst="rect">
            <a:avLst/>
          </a:prstGeom>
          <a:solidFill>
            <a:srgbClr val="002750"/>
          </a:solidFill>
          <a:ln w="25400" cap="flat" cmpd="sng">
            <a:solidFill>
              <a:srgbClr val="002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 name="Google Shape;1894;p20">
            <a:extLst>
              <a:ext uri="{FF2B5EF4-FFF2-40B4-BE49-F238E27FC236}">
                <a16:creationId xmlns:a16="http://schemas.microsoft.com/office/drawing/2014/main" id="{C459CD80-606F-7D3F-5C99-1738C43B26C8}"/>
              </a:ext>
            </a:extLst>
          </p:cNvPr>
          <p:cNvSpPr txBox="1"/>
          <p:nvPr/>
        </p:nvSpPr>
        <p:spPr>
          <a:xfrm>
            <a:off x="1158009" y="1988092"/>
            <a:ext cx="9609074" cy="4708981"/>
          </a:xfrm>
          <a:prstGeom prst="rect">
            <a:avLst/>
          </a:prstGeom>
          <a:noFill/>
          <a:ln>
            <a:noFill/>
          </a:ln>
        </p:spPr>
        <p:txBody>
          <a:bodyPr spcFirstLastPara="1" wrap="square" lIns="0" tIns="0" rIns="0" bIns="0" anchor="t" anchorCtr="0">
            <a:spAutoFit/>
          </a:bodyPr>
          <a:lstStyle/>
          <a:p>
            <a:r>
              <a:rPr lang="en-ZA" dirty="0">
                <a:cs typeface="Arial" panose="020B0604020202020204" pitchFamily="34" charset="0"/>
              </a:rPr>
              <a:t>CEPT studied sharing between IMT and WAS/RLAN and indicated, amongst others, that sharing between high power outdoor IMT and WAS/RLAN LPI is not feasible (CEPT Report 366). The RSPG proposed band segmentation - bottom 160 MHz for WAS/RLAN priority access and the top 540 MHz for IMT priority access. The 160 MHz serves as a guard band and </a:t>
            </a:r>
            <a:r>
              <a:rPr lang="en-ZA" u="sng" dirty="0">
                <a:cs typeface="Arial" panose="020B0604020202020204" pitchFamily="34" charset="0"/>
              </a:rPr>
              <a:t>should be reviewed after WRC-27</a:t>
            </a:r>
            <a:r>
              <a:rPr lang="en-ZA" dirty="0">
                <a:cs typeface="Arial" panose="020B0604020202020204" pitchFamily="34" charset="0"/>
              </a:rPr>
              <a:t>, specifically linked to the outcome of agenda item 1.7. Use of WAS/RLAN in the band 6425-6585 MHz depends on IMT identification in 7 GHz.</a:t>
            </a:r>
          </a:p>
          <a:p>
            <a:endParaRPr lang="en-ZA" dirty="0">
              <a:cs typeface="Arial" panose="020B0604020202020204" pitchFamily="34" charset="0"/>
            </a:endParaRPr>
          </a:p>
          <a:p>
            <a:r>
              <a:rPr lang="en-ZA" dirty="0">
                <a:cs typeface="Arial" panose="020B0604020202020204" pitchFamily="34" charset="0"/>
              </a:rPr>
              <a:t>Telkom supports the identification of the entire Upper 6 GHz band for IMT, as per SA and ATU positions at WRC-23 (while WAS/RLAN uses Lower 6 GHz). IMT in 6 GHz requires up to 200 MHz channels (for 6G). The outcome of WRC-27 cannot be predicted and noting the concerns in the identification of additional IMT spectrum in the 7 GHz band (in SA) noting the need for PTP links. </a:t>
            </a:r>
          </a:p>
          <a:p>
            <a:endParaRPr lang="en-ZA" dirty="0">
              <a:cs typeface="Arial" panose="020B0604020202020204" pitchFamily="34" charset="0"/>
            </a:endParaRPr>
          </a:p>
          <a:p>
            <a:r>
              <a:rPr lang="en-ZA" dirty="0">
                <a:cs typeface="Arial" panose="020B0604020202020204" pitchFamily="34" charset="0"/>
              </a:rPr>
              <a:t>Allowing WAS/RLAN access to the Upper 6 GHz band, or part of this band, through the NRFP-25 will be irreversible when the spectrum is required for IMT.</a:t>
            </a:r>
          </a:p>
          <a:p>
            <a:endParaRPr lang="en-ZA" dirty="0">
              <a:cs typeface="Arial" panose="020B0604020202020204" pitchFamily="34" charset="0"/>
            </a:endParaRPr>
          </a:p>
          <a:p>
            <a:r>
              <a:rPr lang="en-ZA" dirty="0">
                <a:cs typeface="Arial" panose="020B0604020202020204" pitchFamily="34" charset="0"/>
              </a:rPr>
              <a:t>The use of the Upper 6 GHz band for AFC is being considered by OFCOM but is not part of the current SA DSA process pertaining to the 4 GHz and Lower 6 GHz bands.</a:t>
            </a:r>
          </a:p>
        </p:txBody>
      </p:sp>
      <p:sp>
        <p:nvSpPr>
          <p:cNvPr id="3" name="Google Shape;1895;p20">
            <a:extLst>
              <a:ext uri="{FF2B5EF4-FFF2-40B4-BE49-F238E27FC236}">
                <a16:creationId xmlns:a16="http://schemas.microsoft.com/office/drawing/2014/main" id="{4EC52C9E-C734-7D47-B8BC-C2125526FAFB}"/>
              </a:ext>
            </a:extLst>
          </p:cNvPr>
          <p:cNvSpPr/>
          <p:nvPr/>
        </p:nvSpPr>
        <p:spPr>
          <a:xfrm>
            <a:off x="647290" y="2027483"/>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 name="Google Shape;1895;p20">
            <a:extLst>
              <a:ext uri="{FF2B5EF4-FFF2-40B4-BE49-F238E27FC236}">
                <a16:creationId xmlns:a16="http://schemas.microsoft.com/office/drawing/2014/main" id="{96C92970-2F8A-7C82-53B4-AD0E3B8A0495}"/>
              </a:ext>
            </a:extLst>
          </p:cNvPr>
          <p:cNvSpPr/>
          <p:nvPr/>
        </p:nvSpPr>
        <p:spPr>
          <a:xfrm>
            <a:off x="697800" y="3932628"/>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 name="Google Shape;1895;p20">
            <a:extLst>
              <a:ext uri="{FF2B5EF4-FFF2-40B4-BE49-F238E27FC236}">
                <a16:creationId xmlns:a16="http://schemas.microsoft.com/office/drawing/2014/main" id="{EA6D06A7-3002-ED2D-4CD4-3F90A28EF5AB}"/>
              </a:ext>
            </a:extLst>
          </p:cNvPr>
          <p:cNvSpPr/>
          <p:nvPr/>
        </p:nvSpPr>
        <p:spPr>
          <a:xfrm>
            <a:off x="697800" y="5317570"/>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 name="Google Shape;1895;p20">
            <a:extLst>
              <a:ext uri="{FF2B5EF4-FFF2-40B4-BE49-F238E27FC236}">
                <a16:creationId xmlns:a16="http://schemas.microsoft.com/office/drawing/2014/main" id="{BAF7C4EA-C985-80DB-D7FF-FFFB552F650F}"/>
              </a:ext>
            </a:extLst>
          </p:cNvPr>
          <p:cNvSpPr/>
          <p:nvPr/>
        </p:nvSpPr>
        <p:spPr>
          <a:xfrm>
            <a:off x="701790" y="6125998"/>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236635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3">
          <a:extLst>
            <a:ext uri="{FF2B5EF4-FFF2-40B4-BE49-F238E27FC236}">
              <a16:creationId xmlns:a16="http://schemas.microsoft.com/office/drawing/2014/main" id="{DC0CF3E8-19B7-B233-5BED-AA083BAB9062}"/>
            </a:ext>
          </a:extLst>
        </p:cNvPr>
        <p:cNvGrpSpPr/>
        <p:nvPr/>
      </p:nvGrpSpPr>
      <p:grpSpPr>
        <a:xfrm>
          <a:off x="0" y="0"/>
          <a:ext cx="0" cy="0"/>
          <a:chOff x="0" y="0"/>
          <a:chExt cx="0" cy="0"/>
        </a:xfrm>
      </p:grpSpPr>
      <p:sp>
        <p:nvSpPr>
          <p:cNvPr id="1874" name="Google Shape;1874;p20">
            <a:extLst>
              <a:ext uri="{FF2B5EF4-FFF2-40B4-BE49-F238E27FC236}">
                <a16:creationId xmlns:a16="http://schemas.microsoft.com/office/drawing/2014/main" id="{B975C8D6-0A46-DD2A-70B1-2B5617BBFAB6}"/>
              </a:ext>
            </a:extLst>
          </p:cNvPr>
          <p:cNvSpPr/>
          <p:nvPr/>
        </p:nvSpPr>
        <p:spPr>
          <a:xfrm>
            <a:off x="11323320" y="6323210"/>
            <a:ext cx="785898" cy="460204"/>
          </a:xfrm>
          <a:custGeom>
            <a:avLst/>
            <a:gdLst/>
            <a:ahLst/>
            <a:cxnLst/>
            <a:rect l="l" t="t" r="r" b="b"/>
            <a:pathLst>
              <a:path w="1178847" h="690306" extrusionOk="0">
                <a:moveTo>
                  <a:pt x="0" y="0"/>
                </a:moveTo>
                <a:lnTo>
                  <a:pt x="1178847" y="0"/>
                </a:lnTo>
                <a:lnTo>
                  <a:pt x="1178847" y="690306"/>
                </a:lnTo>
                <a:lnTo>
                  <a:pt x="0" y="6903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75" name="Google Shape;1875;p20" descr="Internal Use">
            <a:extLst>
              <a:ext uri="{FF2B5EF4-FFF2-40B4-BE49-F238E27FC236}">
                <a16:creationId xmlns:a16="http://schemas.microsoft.com/office/drawing/2014/main" id="{44183719-AEED-4D9D-DE5F-C49F320380F0}"/>
              </a:ext>
            </a:extLst>
          </p:cNvPr>
          <p:cNvSpPr txBox="1"/>
          <p:nvPr/>
        </p:nvSpPr>
        <p:spPr>
          <a:xfrm>
            <a:off x="60960" y="651129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dirty="0">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Internal Use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876" name="Google Shape;1876;p20" descr=" ">
            <a:extLst>
              <a:ext uri="{FF2B5EF4-FFF2-40B4-BE49-F238E27FC236}">
                <a16:creationId xmlns:a16="http://schemas.microsoft.com/office/drawing/2014/main" id="{1AFF34DC-D9D0-4445-9701-9B717C38BC56}"/>
              </a:ext>
            </a:extLst>
          </p:cNvPr>
          <p:cNvSpPr txBox="1"/>
          <p:nvPr/>
        </p:nvSpPr>
        <p:spPr>
          <a:xfrm>
            <a:off x="60960" y="11430"/>
            <a:ext cx="12070080" cy="20313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b="1">
                <a:solidFill>
                  <a:srgbClr val="999999"/>
                </a:solidFill>
                <a:latin typeface="Calibri" panose="020F0502020204030204" pitchFamily="34" charset="0"/>
                <a:ea typeface="Calibri" panose="020F0502020204030204" pitchFamily="34" charset="0"/>
                <a:cs typeface="Calibri" panose="020F0502020204030204" pitchFamily="34" charset="0"/>
                <a:sym typeface="Calibri"/>
              </a:rPr>
              <a:t>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78" name="Google Shape;1878;p20">
            <a:extLst>
              <a:ext uri="{FF2B5EF4-FFF2-40B4-BE49-F238E27FC236}">
                <a16:creationId xmlns:a16="http://schemas.microsoft.com/office/drawing/2014/main" id="{08A7A817-00C8-94C5-B0F1-7B94D69CC9A8}"/>
              </a:ext>
            </a:extLst>
          </p:cNvPr>
          <p:cNvSpPr txBox="1"/>
          <p:nvPr/>
        </p:nvSpPr>
        <p:spPr>
          <a:xfrm>
            <a:off x="2146229" y="345080"/>
            <a:ext cx="7457862" cy="509691"/>
          </a:xfrm>
          <a:prstGeom prst="rect">
            <a:avLst/>
          </a:prstGeom>
          <a:noFill/>
          <a:ln>
            <a:noFill/>
          </a:ln>
        </p:spPr>
        <p:txBody>
          <a:bodyPr spcFirstLastPara="1" wrap="square" lIns="0" tIns="0" rIns="0" bIns="0" anchor="t" anchorCtr="0">
            <a:spAutoFit/>
          </a:bodyPr>
          <a:lstStyle/>
          <a:p>
            <a:pPr marL="0" marR="0" lvl="0" indent="0" algn="l" rtl="0">
              <a:lnSpc>
                <a:spcPct val="137958"/>
              </a:lnSpc>
              <a:spcBef>
                <a:spcPts val="0"/>
              </a:spcBef>
              <a:spcAft>
                <a:spcPts val="0"/>
              </a:spcAft>
              <a:buNone/>
            </a:pPr>
            <a:r>
              <a:rPr lang="en-US" sz="2400" b="1" dirty="0">
                <a:solidFill>
                  <a:srgbClr val="002750"/>
                </a:solidFill>
                <a:latin typeface="Calibri" panose="020F0502020204030204" pitchFamily="34" charset="0"/>
                <a:ea typeface="Calibri" panose="020F0502020204030204" pitchFamily="34" charset="0"/>
                <a:cs typeface="Calibri" panose="020F0502020204030204" pitchFamily="34" charset="0"/>
                <a:sym typeface="Calibri"/>
              </a:rPr>
              <a:t>Specific Comments</a:t>
            </a:r>
            <a:endParaRPr dirty="0">
              <a:solidFill>
                <a:srgbClr val="002750"/>
              </a:solidFill>
              <a:latin typeface="Calibri" panose="020F0502020204030204" pitchFamily="34" charset="0"/>
              <a:ea typeface="Calibri" panose="020F0502020204030204" pitchFamily="34" charset="0"/>
              <a:cs typeface="Calibri" panose="020F0502020204030204" pitchFamily="34" charset="0"/>
            </a:endParaRPr>
          </a:p>
        </p:txBody>
      </p:sp>
      <p:sp>
        <p:nvSpPr>
          <p:cNvPr id="1879" name="Google Shape;1879;p20">
            <a:extLst>
              <a:ext uri="{FF2B5EF4-FFF2-40B4-BE49-F238E27FC236}">
                <a16:creationId xmlns:a16="http://schemas.microsoft.com/office/drawing/2014/main" id="{2BD6CD8C-7995-3C42-EAC6-A15FC07A223A}"/>
              </a:ext>
            </a:extLst>
          </p:cNvPr>
          <p:cNvSpPr txBox="1"/>
          <p:nvPr/>
        </p:nvSpPr>
        <p:spPr>
          <a:xfrm>
            <a:off x="11635554" y="118076"/>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5</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80" name="Google Shape;1880;p20">
            <a:extLst>
              <a:ext uri="{FF2B5EF4-FFF2-40B4-BE49-F238E27FC236}">
                <a16:creationId xmlns:a16="http://schemas.microsoft.com/office/drawing/2014/main" id="{BC0D81D5-3F52-DB7F-E719-3C954CA6A714}"/>
              </a:ext>
            </a:extLst>
          </p:cNvPr>
          <p:cNvSpPr txBox="1"/>
          <p:nvPr/>
        </p:nvSpPr>
        <p:spPr>
          <a:xfrm>
            <a:off x="11657935" y="87543"/>
            <a:ext cx="97180"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1</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898" name="Google Shape;1898;p20">
            <a:extLst>
              <a:ext uri="{FF2B5EF4-FFF2-40B4-BE49-F238E27FC236}">
                <a16:creationId xmlns:a16="http://schemas.microsoft.com/office/drawing/2014/main" id="{3477C4E5-7D43-77F7-7AC7-09153E88F2D4}"/>
              </a:ext>
            </a:extLst>
          </p:cNvPr>
          <p:cNvGrpSpPr/>
          <p:nvPr/>
        </p:nvGrpSpPr>
        <p:grpSpPr>
          <a:xfrm>
            <a:off x="574831" y="1269506"/>
            <a:ext cx="11292620" cy="563334"/>
            <a:chOff x="0" y="-28575"/>
            <a:chExt cx="4461282" cy="222551"/>
          </a:xfrm>
          <a:solidFill>
            <a:srgbClr val="002750"/>
          </a:solidFill>
        </p:grpSpPr>
        <p:sp>
          <p:nvSpPr>
            <p:cNvPr id="1899" name="Google Shape;1899;p20">
              <a:extLst>
                <a:ext uri="{FF2B5EF4-FFF2-40B4-BE49-F238E27FC236}">
                  <a16:creationId xmlns:a16="http://schemas.microsoft.com/office/drawing/2014/main" id="{AFC1E228-FF10-C70C-ED84-B3269E3C3176}"/>
                </a:ext>
              </a:extLst>
            </p:cNvPr>
            <p:cNvSpPr/>
            <p:nvPr/>
          </p:nvSpPr>
          <p:spPr>
            <a:xfrm>
              <a:off x="0" y="0"/>
              <a:ext cx="4461282" cy="193976"/>
            </a:xfrm>
            <a:custGeom>
              <a:avLst/>
              <a:gdLst/>
              <a:ahLst/>
              <a:cxnLst/>
              <a:rect l="l" t="t" r="r" b="b"/>
              <a:pathLst>
                <a:path w="4461282" h="193976" extrusionOk="0">
                  <a:moveTo>
                    <a:pt x="4570" y="0"/>
                  </a:moveTo>
                  <a:lnTo>
                    <a:pt x="4456711" y="0"/>
                  </a:lnTo>
                  <a:cubicBezTo>
                    <a:pt x="4459236" y="0"/>
                    <a:pt x="4461282" y="2046"/>
                    <a:pt x="4461282" y="4570"/>
                  </a:cubicBezTo>
                  <a:lnTo>
                    <a:pt x="4461282" y="189406"/>
                  </a:lnTo>
                  <a:cubicBezTo>
                    <a:pt x="4461282" y="191930"/>
                    <a:pt x="4459236" y="193976"/>
                    <a:pt x="4456711" y="193976"/>
                  </a:cubicBezTo>
                  <a:lnTo>
                    <a:pt x="4570" y="193976"/>
                  </a:lnTo>
                  <a:cubicBezTo>
                    <a:pt x="2046" y="193976"/>
                    <a:pt x="0" y="191930"/>
                    <a:pt x="0" y="189406"/>
                  </a:cubicBezTo>
                  <a:lnTo>
                    <a:pt x="0" y="4570"/>
                  </a:lnTo>
                  <a:cubicBezTo>
                    <a:pt x="0" y="2046"/>
                    <a:pt x="2046" y="0"/>
                    <a:pt x="4570"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900" name="Google Shape;1900;p20">
              <a:extLst>
                <a:ext uri="{FF2B5EF4-FFF2-40B4-BE49-F238E27FC236}">
                  <a16:creationId xmlns:a16="http://schemas.microsoft.com/office/drawing/2014/main" id="{DD71D28A-7727-6F67-A8C6-DA6A3D6CD44D}"/>
                </a:ext>
              </a:extLst>
            </p:cNvPr>
            <p:cNvSpPr txBox="1"/>
            <p:nvPr/>
          </p:nvSpPr>
          <p:spPr>
            <a:xfrm>
              <a:off x="0" y="-28575"/>
              <a:ext cx="4461282" cy="222551"/>
            </a:xfrm>
            <a:prstGeom prst="rect">
              <a:avLst/>
            </a:prstGeom>
            <a:grpFill/>
            <a:ln>
              <a:noFill/>
            </a:ln>
          </p:spPr>
          <p:txBody>
            <a:bodyPr spcFirstLastPara="1" wrap="square" lIns="33850" tIns="33850" rIns="33850" bIns="33850" anchor="ctr" anchorCtr="0">
              <a:noAutofit/>
            </a:bodyPr>
            <a:lstStyle/>
            <a:p>
              <a:pPr marL="0" marR="0" lvl="0" indent="0" algn="ctr" rtl="0">
                <a:lnSpc>
                  <a:spcPct val="110000"/>
                </a:lnSpc>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1901" name="Google Shape;1901;p20">
            <a:extLst>
              <a:ext uri="{FF2B5EF4-FFF2-40B4-BE49-F238E27FC236}">
                <a16:creationId xmlns:a16="http://schemas.microsoft.com/office/drawing/2014/main" id="{E0127AFE-0045-8FE9-38FF-3F4FC5A82B1E}"/>
              </a:ext>
            </a:extLst>
          </p:cNvPr>
          <p:cNvSpPr txBox="1"/>
          <p:nvPr/>
        </p:nvSpPr>
        <p:spPr>
          <a:xfrm>
            <a:off x="697800" y="1323652"/>
            <a:ext cx="6668200" cy="443198"/>
          </a:xfrm>
          <a:prstGeom prst="rect">
            <a:avLst/>
          </a:prstGeom>
          <a:noFill/>
          <a:ln>
            <a:noFill/>
          </a:ln>
        </p:spPr>
        <p:txBody>
          <a:bodyPr spcFirstLastPara="1" wrap="square" lIns="0" tIns="0" rIns="0" bIns="0" anchor="t" anchorCtr="0">
            <a:spAutoFit/>
          </a:bodyPr>
          <a:lstStyle/>
          <a:p>
            <a:pPr lvl="0">
              <a:lnSpc>
                <a:spcPct val="120000"/>
              </a:lnSpc>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Frequency band 21.2-23.6 GHz (23 GHz)</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1" name="Google Shape;1827;p17">
            <a:extLst>
              <a:ext uri="{FF2B5EF4-FFF2-40B4-BE49-F238E27FC236}">
                <a16:creationId xmlns:a16="http://schemas.microsoft.com/office/drawing/2014/main" id="{E387C1C1-06FB-204C-D58A-A000FB0DBFC7}"/>
              </a:ext>
            </a:extLst>
          </p:cNvPr>
          <p:cNvSpPr/>
          <p:nvPr/>
        </p:nvSpPr>
        <p:spPr>
          <a:xfrm flipH="1">
            <a:off x="584199" y="277589"/>
            <a:ext cx="63091" cy="759617"/>
          </a:xfrm>
          <a:prstGeom prst="rect">
            <a:avLst/>
          </a:prstGeom>
          <a:solidFill>
            <a:srgbClr val="002750"/>
          </a:solidFill>
          <a:ln w="25400" cap="flat" cmpd="sng">
            <a:solidFill>
              <a:srgbClr val="002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 name="Google Shape;1895;p20">
            <a:extLst>
              <a:ext uri="{FF2B5EF4-FFF2-40B4-BE49-F238E27FC236}">
                <a16:creationId xmlns:a16="http://schemas.microsoft.com/office/drawing/2014/main" id="{8F224D4E-5C45-0C0B-8631-979C837B7789}"/>
              </a:ext>
            </a:extLst>
          </p:cNvPr>
          <p:cNvSpPr/>
          <p:nvPr/>
        </p:nvSpPr>
        <p:spPr>
          <a:xfrm>
            <a:off x="647290" y="2027483"/>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 name="Google Shape;1895;p20">
            <a:extLst>
              <a:ext uri="{FF2B5EF4-FFF2-40B4-BE49-F238E27FC236}">
                <a16:creationId xmlns:a16="http://schemas.microsoft.com/office/drawing/2014/main" id="{87919538-4AF4-9FFA-4126-D246B1B6FCF0}"/>
              </a:ext>
            </a:extLst>
          </p:cNvPr>
          <p:cNvSpPr/>
          <p:nvPr/>
        </p:nvSpPr>
        <p:spPr>
          <a:xfrm>
            <a:off x="697800" y="5022930"/>
            <a:ext cx="271390" cy="271390"/>
          </a:xfrm>
          <a:custGeom>
            <a:avLst/>
            <a:gdLst/>
            <a:ahLst/>
            <a:cxnLst/>
            <a:rect l="l" t="t" r="r" b="b"/>
            <a:pathLst>
              <a:path w="407085" h="407085" extrusionOk="0">
                <a:moveTo>
                  <a:pt x="0" y="0"/>
                </a:moveTo>
                <a:lnTo>
                  <a:pt x="407084" y="0"/>
                </a:lnTo>
                <a:lnTo>
                  <a:pt x="407084" y="407085"/>
                </a:lnTo>
                <a:lnTo>
                  <a:pt x="0" y="407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 name="Google Shape;1894;p20">
            <a:extLst>
              <a:ext uri="{FF2B5EF4-FFF2-40B4-BE49-F238E27FC236}">
                <a16:creationId xmlns:a16="http://schemas.microsoft.com/office/drawing/2014/main" id="{A5A2D7EA-7EDE-C73E-431F-FF23910D4E3F}"/>
              </a:ext>
            </a:extLst>
          </p:cNvPr>
          <p:cNvSpPr txBox="1"/>
          <p:nvPr/>
        </p:nvSpPr>
        <p:spPr>
          <a:xfrm>
            <a:off x="1158009" y="1988092"/>
            <a:ext cx="9609074" cy="3600986"/>
          </a:xfrm>
          <a:prstGeom prst="rect">
            <a:avLst/>
          </a:prstGeom>
          <a:noFill/>
          <a:ln>
            <a:noFill/>
          </a:ln>
        </p:spPr>
        <p:txBody>
          <a:bodyPr spcFirstLastPara="1" wrap="square" lIns="0" tIns="0" rIns="0" bIns="0" anchor="t" anchorCtr="0">
            <a:spAutoFit/>
          </a:bodyPr>
          <a:lstStyle/>
          <a:p>
            <a:r>
              <a:rPr lang="en-ZA" dirty="0">
                <a:cs typeface="Arial" panose="020B0604020202020204" pitchFamily="34" charset="0"/>
              </a:rPr>
              <a:t>Telkom recommends that the BSS allocation in the band be deleted for the following reasons:</a:t>
            </a:r>
          </a:p>
          <a:p>
            <a:pPr marL="285750" indent="-285750">
              <a:buFont typeface="Arial" panose="020B0604020202020204" pitchFamily="34" charset="0"/>
              <a:buChar char="•"/>
            </a:pPr>
            <a:endParaRPr lang="en-ZA" dirty="0">
              <a:cs typeface="Arial" panose="020B0604020202020204" pitchFamily="34" charset="0"/>
            </a:endParaRPr>
          </a:p>
          <a:p>
            <a:pPr marL="285750" indent="-285750">
              <a:buFont typeface="Arial" panose="020B0604020202020204" pitchFamily="34" charset="0"/>
              <a:buChar char="•"/>
            </a:pPr>
            <a:r>
              <a:rPr lang="en-ZA" dirty="0">
                <a:cs typeface="Arial" panose="020B0604020202020204" pitchFamily="34" charset="0"/>
              </a:rPr>
              <a:t>The 23 GHz band is critical for fixed links, including backhaul for mobile base stations. Sharing between ubiquitously deployed BSS small antenna receivers and fixed links will be difficult.</a:t>
            </a:r>
          </a:p>
          <a:p>
            <a:pPr marL="285750" indent="-285750">
              <a:buFont typeface="Arial" panose="020B0604020202020204" pitchFamily="34" charset="0"/>
              <a:buChar char="•"/>
            </a:pPr>
            <a:endParaRPr lang="en-ZA" dirty="0">
              <a:cs typeface="Arial" panose="020B0604020202020204" pitchFamily="34" charset="0"/>
            </a:endParaRPr>
          </a:p>
          <a:p>
            <a:pPr marL="285750" indent="-285750">
              <a:buFont typeface="Arial" panose="020B0604020202020204" pitchFamily="34" charset="0"/>
              <a:buChar char="•"/>
            </a:pPr>
            <a:r>
              <a:rPr lang="en-ZA" dirty="0">
                <a:cs typeface="Arial" panose="020B0604020202020204" pitchFamily="34" charset="0"/>
              </a:rPr>
              <a:t>The Ku-band (11 GHz) is used for DTH broadcasting in South Africa making the need for 23 GHz unclear.</a:t>
            </a:r>
          </a:p>
          <a:p>
            <a:pPr marL="285750" indent="-285750">
              <a:buFont typeface="Arial" panose="020B0604020202020204" pitchFamily="34" charset="0"/>
              <a:buChar char="•"/>
            </a:pPr>
            <a:endParaRPr lang="en-ZA" dirty="0">
              <a:cs typeface="Arial" panose="020B0604020202020204" pitchFamily="34" charset="0"/>
            </a:endParaRPr>
          </a:p>
          <a:p>
            <a:pPr marL="285750" indent="-285750">
              <a:buFont typeface="Arial" panose="020B0604020202020204" pitchFamily="34" charset="0"/>
              <a:buChar char="•"/>
            </a:pPr>
            <a:r>
              <a:rPr lang="en-ZA" dirty="0">
                <a:cs typeface="Arial" panose="020B0604020202020204" pitchFamily="34" charset="0"/>
              </a:rPr>
              <a:t>A dedicated satellite operating in the 23 GHz band serving South Africa will be required, which may not be economically viable noting other national and regional satellite projects.</a:t>
            </a:r>
          </a:p>
          <a:p>
            <a:endParaRPr lang="en-ZA" dirty="0">
              <a:cs typeface="Arial" panose="020B0604020202020204" pitchFamily="34" charset="0"/>
            </a:endParaRPr>
          </a:p>
          <a:p>
            <a:r>
              <a:rPr lang="en-ZA" dirty="0">
                <a:cs typeface="Arial" panose="020B0604020202020204" pitchFamily="34" charset="0"/>
              </a:rPr>
              <a:t>Deleting BSS from this band will provide regulatory certainty for the use of the 23 GHz band for fixed links, also noting the potential impact of IMT to be deployed in the 26 GHz band in future.</a:t>
            </a:r>
          </a:p>
        </p:txBody>
      </p:sp>
    </p:spTree>
    <p:extLst>
      <p:ext uri="{BB962C8B-B14F-4D97-AF65-F5344CB8AC3E}">
        <p14:creationId xmlns:p14="http://schemas.microsoft.com/office/powerpoint/2010/main" val="938150226"/>
      </p:ext>
    </p:extLst>
  </p:cSld>
  <p:clrMapOvr>
    <a:masterClrMapping/>
  </p:clrMapOvr>
</p:sld>
</file>

<file path=ppt/theme/theme1.xml><?xml version="1.0" encoding="utf-8"?>
<a:theme xmlns:a="http://schemas.openxmlformats.org/drawingml/2006/main" name="Telkom-Colours">
  <a:themeElements>
    <a:clrScheme name="Telkom colours 2">
      <a:dk1>
        <a:srgbClr val="000000"/>
      </a:dk1>
      <a:lt1>
        <a:srgbClr val="A2AAAD"/>
      </a:lt1>
      <a:dk2>
        <a:srgbClr val="FFFFFF"/>
      </a:dk2>
      <a:lt2>
        <a:srgbClr val="0083C2"/>
      </a:lt2>
      <a:accent1>
        <a:srgbClr val="00B5EF"/>
      </a:accent1>
      <a:accent2>
        <a:srgbClr val="1FC0DA"/>
      </a:accent2>
      <a:accent3>
        <a:srgbClr val="49C7ED"/>
      </a:accent3>
      <a:accent4>
        <a:srgbClr val="96D1F2"/>
      </a:accent4>
      <a:accent5>
        <a:srgbClr val="004F9D"/>
      </a:accent5>
      <a:accent6>
        <a:srgbClr val="005B93"/>
      </a:accent6>
      <a:hlink>
        <a:srgbClr val="00B5EF"/>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Colours" id="{388574E2-4D31-E643-9556-BD763EDB33E2}" vid="{A82A7FBF-C889-1D4C-9362-18B501F9956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lkom-Group">
  <a:themeElements>
    <a:clrScheme name="Telkom Group Colours">
      <a:dk1>
        <a:srgbClr val="000000"/>
      </a:dk1>
      <a:lt1>
        <a:srgbClr val="A2AAAD"/>
      </a:lt1>
      <a:dk2>
        <a:srgbClr val="FFFFFF"/>
      </a:dk2>
      <a:lt2>
        <a:srgbClr val="0083C2"/>
      </a:lt2>
      <a:accent1>
        <a:srgbClr val="F9D03A"/>
      </a:accent1>
      <a:accent2>
        <a:srgbClr val="20A64B"/>
      </a:accent2>
      <a:accent3>
        <a:srgbClr val="CF2634"/>
      </a:accent3>
      <a:accent4>
        <a:srgbClr val="F78D2F"/>
      </a:accent4>
      <a:accent5>
        <a:srgbClr val="004F9D"/>
      </a:accent5>
      <a:accent6>
        <a:srgbClr val="005B93"/>
      </a:accent6>
      <a:hlink>
        <a:srgbClr val="00B5EF"/>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Group" id="{76BE5580-1766-AB4A-9402-CBC67AAB490B}" vid="{FC6BABE6-4327-2143-9345-F3226FE8CF3D}"/>
    </a:ext>
  </a:extLst>
</a:theme>
</file>

<file path=ppt/theme/theme4.xml><?xml version="1.0" encoding="utf-8"?>
<a:theme xmlns:a="http://schemas.openxmlformats.org/drawingml/2006/main" name="1_Telkom-Group">
  <a:themeElements>
    <a:clrScheme name="Telkom-Business">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Group" id="{76BE5580-1766-AB4A-9402-CBC67AAB490B}" vid="{FC6BABE6-4327-2143-9345-F3226FE8CF3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Telkom</Template>
  <TotalTime>15181</TotalTime>
  <Words>1717</Words>
  <Application>Microsoft Office PowerPoint</Application>
  <PresentationFormat>Widescreen</PresentationFormat>
  <Paragraphs>149</Paragraphs>
  <Slides>11</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Arial</vt:lpstr>
      <vt:lpstr>calibri</vt:lpstr>
      <vt:lpstr>calibri</vt:lpstr>
      <vt:lpstr>Calibri Light</vt:lpstr>
      <vt:lpstr>Helvetica</vt:lpstr>
      <vt:lpstr>Telkom-Colours</vt:lpstr>
      <vt:lpstr>Custom Design</vt:lpstr>
      <vt:lpstr>Telkom-Group</vt:lpstr>
      <vt:lpstr>1_Telkom-Group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Telkom</dc:creator>
  <cp:lastModifiedBy>Johan</cp:lastModifiedBy>
  <cp:revision>780</cp:revision>
  <dcterms:created xsi:type="dcterms:W3CDTF">2015-09-15T08:03:45Z</dcterms:created>
  <dcterms:modified xsi:type="dcterms:W3CDTF">2026-01-15T11:22:20Z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737860</vt:lpwstr>
  </property>
  <property fmtid="{D5CDD505-2E9C-101B-9397-08002B2CF9AE}" pid="3" name="NXPowerLiteSettings">
    <vt:lpwstr>C7000400038000</vt:lpwstr>
  </property>
  <property fmtid="{D5CDD505-2E9C-101B-9397-08002B2CF9AE}" pid="4" name="NXPowerLiteVersion">
    <vt:lpwstr>S9.0.3</vt:lpwstr>
  </property>
  <property fmtid="{D5CDD505-2E9C-101B-9397-08002B2CF9AE}" pid="5" name="TitusGUID">
    <vt:lpwstr>2000f7d4-f671-4c5b-a27f-d0c2b47a135f</vt:lpwstr>
  </property>
  <property fmtid="{D5CDD505-2E9C-101B-9397-08002B2CF9AE}" pid="6" name="Classification">
    <vt:lpwstr>Internal Use</vt:lpwstr>
  </property>
</Properties>
</file>