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890" r:id="rId1"/>
    <p:sldMasterId id="2147483905" r:id="rId2"/>
    <p:sldMasterId id="2147483909" r:id="rId3"/>
  </p:sldMasterIdLst>
  <p:notesMasterIdLst>
    <p:notesMasterId r:id="rId16"/>
  </p:notesMasterIdLst>
  <p:handoutMasterIdLst>
    <p:handoutMasterId r:id="rId17"/>
  </p:handoutMasterIdLst>
  <p:sldIdLst>
    <p:sldId id="443" r:id="rId4"/>
    <p:sldId id="432" r:id="rId5"/>
    <p:sldId id="454" r:id="rId6"/>
    <p:sldId id="447" r:id="rId7"/>
    <p:sldId id="448" r:id="rId8"/>
    <p:sldId id="449" r:id="rId9"/>
    <p:sldId id="450" r:id="rId10"/>
    <p:sldId id="451" r:id="rId11"/>
    <p:sldId id="452" r:id="rId12"/>
    <p:sldId id="453" r:id="rId13"/>
    <p:sldId id="446" r:id="rId14"/>
    <p:sldId id="382" r:id="rId15"/>
  </p:sldIdLst>
  <p:sldSz cx="12192000" cy="6858000"/>
  <p:notesSz cx="6797675" cy="9926638"/>
  <p:defaultTextStyle>
    <a:defPPr>
      <a:defRPr lang="en-US"/>
    </a:defPPr>
    <a:lvl1pPr marL="0" algn="l" defTabSz="914478" rtl="0" eaLnBrk="1" latinLnBrk="0" hangingPunct="1">
      <a:defRPr sz="1800" kern="1200">
        <a:solidFill>
          <a:schemeClr val="tx1"/>
        </a:solidFill>
        <a:latin typeface="+mn-lt"/>
        <a:ea typeface="+mn-ea"/>
        <a:cs typeface="+mn-cs"/>
      </a:defRPr>
    </a:lvl1pPr>
    <a:lvl2pPr marL="457240" algn="l" defTabSz="914478" rtl="0" eaLnBrk="1" latinLnBrk="0" hangingPunct="1">
      <a:defRPr sz="1800" kern="1200">
        <a:solidFill>
          <a:schemeClr val="tx1"/>
        </a:solidFill>
        <a:latin typeface="+mn-lt"/>
        <a:ea typeface="+mn-ea"/>
        <a:cs typeface="+mn-cs"/>
      </a:defRPr>
    </a:lvl2pPr>
    <a:lvl3pPr marL="914478" algn="l" defTabSz="914478" rtl="0" eaLnBrk="1" latinLnBrk="0" hangingPunct="1">
      <a:defRPr sz="1800" kern="1200">
        <a:solidFill>
          <a:schemeClr val="tx1"/>
        </a:solidFill>
        <a:latin typeface="+mn-lt"/>
        <a:ea typeface="+mn-ea"/>
        <a:cs typeface="+mn-cs"/>
      </a:defRPr>
    </a:lvl3pPr>
    <a:lvl4pPr marL="1371718" algn="l" defTabSz="914478" rtl="0" eaLnBrk="1" latinLnBrk="0" hangingPunct="1">
      <a:defRPr sz="1800" kern="1200">
        <a:solidFill>
          <a:schemeClr val="tx1"/>
        </a:solidFill>
        <a:latin typeface="+mn-lt"/>
        <a:ea typeface="+mn-ea"/>
        <a:cs typeface="+mn-cs"/>
      </a:defRPr>
    </a:lvl4pPr>
    <a:lvl5pPr marL="1828957" algn="l" defTabSz="914478" rtl="0" eaLnBrk="1" latinLnBrk="0" hangingPunct="1">
      <a:defRPr sz="1800" kern="1200">
        <a:solidFill>
          <a:schemeClr val="tx1"/>
        </a:solidFill>
        <a:latin typeface="+mn-lt"/>
        <a:ea typeface="+mn-ea"/>
        <a:cs typeface="+mn-cs"/>
      </a:defRPr>
    </a:lvl5pPr>
    <a:lvl6pPr marL="2286196" algn="l" defTabSz="914478" rtl="0" eaLnBrk="1" latinLnBrk="0" hangingPunct="1">
      <a:defRPr sz="1800" kern="1200">
        <a:solidFill>
          <a:schemeClr val="tx1"/>
        </a:solidFill>
        <a:latin typeface="+mn-lt"/>
        <a:ea typeface="+mn-ea"/>
        <a:cs typeface="+mn-cs"/>
      </a:defRPr>
    </a:lvl6pPr>
    <a:lvl7pPr marL="2743435" algn="l" defTabSz="914478" rtl="0" eaLnBrk="1" latinLnBrk="0" hangingPunct="1">
      <a:defRPr sz="1800" kern="1200">
        <a:solidFill>
          <a:schemeClr val="tx1"/>
        </a:solidFill>
        <a:latin typeface="+mn-lt"/>
        <a:ea typeface="+mn-ea"/>
        <a:cs typeface="+mn-cs"/>
      </a:defRPr>
    </a:lvl7pPr>
    <a:lvl8pPr marL="3200675" algn="l" defTabSz="914478" rtl="0" eaLnBrk="1" latinLnBrk="0" hangingPunct="1">
      <a:defRPr sz="1800" kern="1200">
        <a:solidFill>
          <a:schemeClr val="tx1"/>
        </a:solidFill>
        <a:latin typeface="+mn-lt"/>
        <a:ea typeface="+mn-ea"/>
        <a:cs typeface="+mn-cs"/>
      </a:defRPr>
    </a:lvl8pPr>
    <a:lvl9pPr marL="3657913" algn="l" defTabSz="914478"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userDrawn="1">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00221109" initials="h" lastIdx="3" clrIdx="0">
    <p:extLst>
      <p:ext uri="{19B8F6BF-5375-455C-9EA6-DF929625EA0E}">
        <p15:presenceInfo xmlns:p15="http://schemas.microsoft.com/office/powerpoint/2012/main" userId="h00221109" providerId="None"/>
      </p:ext>
    </p:extLst>
  </p:cmAuthor>
  <p:cmAuthor id="2" name="Spruet" initials="Spruet" lastIdx="18" clrIdx="1">
    <p:extLst>
      <p:ext uri="{19B8F6BF-5375-455C-9EA6-DF929625EA0E}">
        <p15:presenceInfo xmlns:p15="http://schemas.microsoft.com/office/powerpoint/2012/main" userId="Spruet" providerId="None"/>
      </p:ext>
    </p:extLst>
  </p:cmAuthor>
  <p:cmAuthor id="3" name="Huranran" initials="H" lastIdx="3" clrIdx="2">
    <p:extLst>
      <p:ext uri="{19B8F6BF-5375-455C-9EA6-DF929625EA0E}">
        <p15:presenceInfo xmlns:p15="http://schemas.microsoft.com/office/powerpoint/2012/main" userId="S-1-5-21-147214757-305610072-1517763936-172446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7000B"/>
    <a:srgbClr val="FF010D"/>
    <a:srgbClr val="E5A37B"/>
    <a:srgbClr val="FF481D"/>
    <a:srgbClr val="611925"/>
    <a:srgbClr val="FF4750"/>
    <a:srgbClr val="46B4EA"/>
    <a:srgbClr val="FFC000"/>
    <a:srgbClr val="99CCCC"/>
    <a:srgbClr val="15151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72833802-FEF1-4C79-8D5D-14CF1EAF98D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浅色样式 3 - 强调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浅色样式 1 - 强调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8799B23B-EC83-4686-B30A-512413B5E67A}" styleName="浅色样式 3 - 强调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5914" autoAdjust="0"/>
  </p:normalViewPr>
  <p:slideViewPr>
    <p:cSldViewPr snapToGrid="0" snapToObjects="1">
      <p:cViewPr varScale="1">
        <p:scale>
          <a:sx n="69" d="100"/>
          <a:sy n="69" d="100"/>
        </p:scale>
        <p:origin x="738" y="60"/>
      </p:cViewPr>
      <p:guideLst/>
    </p:cSldViewPr>
  </p:slideViewPr>
  <p:outlineViewPr>
    <p:cViewPr>
      <p:scale>
        <a:sx n="33" d="100"/>
        <a:sy n="33" d="100"/>
      </p:scale>
      <p:origin x="0" y="-40616"/>
    </p:cViewPr>
  </p:outlineViewPr>
  <p:notesTextViewPr>
    <p:cViewPr>
      <p:scale>
        <a:sx n="1" d="1"/>
        <a:sy n="1" d="1"/>
      </p:scale>
      <p:origin x="0" y="0"/>
    </p:cViewPr>
  </p:notesTextViewPr>
  <p:sorterViewPr>
    <p:cViewPr>
      <p:scale>
        <a:sx n="66" d="100"/>
        <a:sy n="66" d="100"/>
      </p:scale>
      <p:origin x="0" y="0"/>
    </p:cViewPr>
  </p:sorterViewPr>
  <p:notesViewPr>
    <p:cSldViewPr snapToGrid="0" snapToObjects="1">
      <p:cViewPr>
        <p:scale>
          <a:sx n="90" d="100"/>
          <a:sy n="90" d="100"/>
        </p:scale>
        <p:origin x="1872" y="-4212"/>
      </p:cViewPr>
      <p:guideLst>
        <p:guide orient="horz"/>
        <p:guide pos="2141"/>
      </p:guideLst>
    </p:cSldViewPr>
  </p:notesViewPr>
  <p:gridSpacing cx="72000" cy="720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commentAuthors" Target="commentAuthors.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CC198DB-AFBD-584A-8986-364FF2B03F46}"/>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r>
              <a:rPr lang="en-US" altLang="zh-CN" dirty="0">
                <a:latin typeface="Huawei Sans" panose="020C0503030203020204" pitchFamily="34" charset="0"/>
              </a:rPr>
              <a:t>5G</a:t>
            </a:r>
            <a:r>
              <a:rPr lang="zh-CN" altLang="en-US">
                <a:latin typeface="Huawei Sans" panose="020C0503030203020204" pitchFamily="34" charset="0"/>
              </a:rPr>
              <a:t>上行增强技术概述</a:t>
            </a:r>
            <a:endParaRPr lang="en-US" dirty="0">
              <a:latin typeface="Huawei Sans" panose="020C0503030203020204" pitchFamily="34" charset="0"/>
            </a:endParaRPr>
          </a:p>
        </p:txBody>
      </p:sp>
      <p:sp>
        <p:nvSpPr>
          <p:cNvPr id="3" name="Date Placeholder 2">
            <a:extLst>
              <a:ext uri="{FF2B5EF4-FFF2-40B4-BE49-F238E27FC236}">
                <a16:creationId xmlns:a16="http://schemas.microsoft.com/office/drawing/2014/main" id="{AD01315C-523F-A043-8029-B9921497126E}"/>
              </a:ext>
            </a:extLst>
          </p:cNvPr>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E8CF71B8-DF2A-2E41-BE66-2E18A767DA8A}" type="datetimeFigureOut">
              <a:rPr lang="en-US" smtClean="0">
                <a:latin typeface="Huawei Sans" panose="020C0503030203020204" pitchFamily="34" charset="0"/>
              </a:rPr>
              <a:t>1/14/2026</a:t>
            </a:fld>
            <a:endParaRPr lang="en-US" dirty="0">
              <a:latin typeface="Huawei Sans" panose="020C0503030203020204" pitchFamily="34" charset="0"/>
            </a:endParaRPr>
          </a:p>
        </p:txBody>
      </p:sp>
      <p:sp>
        <p:nvSpPr>
          <p:cNvPr id="4" name="Footer Placeholder 3">
            <a:extLst>
              <a:ext uri="{FF2B5EF4-FFF2-40B4-BE49-F238E27FC236}">
                <a16:creationId xmlns:a16="http://schemas.microsoft.com/office/drawing/2014/main" id="{B9601424-70F4-1643-8E3A-557A0258D6B6}"/>
              </a:ext>
            </a:extLst>
          </p:cNvPr>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dirty="0">
              <a:latin typeface="Huawei Sans" panose="020C0503030203020204" pitchFamily="34" charset="0"/>
            </a:endParaRPr>
          </a:p>
        </p:txBody>
      </p:sp>
      <p:sp>
        <p:nvSpPr>
          <p:cNvPr id="5" name="Slide Number Placeholder 4">
            <a:extLst>
              <a:ext uri="{FF2B5EF4-FFF2-40B4-BE49-F238E27FC236}">
                <a16:creationId xmlns:a16="http://schemas.microsoft.com/office/drawing/2014/main" id="{E85BF48A-FF5C-8145-95A7-EE66A87C73DF}"/>
              </a:ext>
            </a:extLst>
          </p:cNvPr>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A35F0CC5-85BE-A64A-BD47-54C66F7E93E3}" type="slidenum">
              <a:rPr lang="en-US" smtClean="0">
                <a:latin typeface="Huawei Sans" panose="020C0503030203020204" pitchFamily="34" charset="0"/>
              </a:rPr>
              <a:t>‹#›</a:t>
            </a:fld>
            <a:endParaRPr lang="en-US" dirty="0">
              <a:latin typeface="Huawei Sans" panose="020C0503030203020204" pitchFamily="34" charset="0"/>
            </a:endParaRPr>
          </a:p>
        </p:txBody>
      </p:sp>
    </p:spTree>
    <p:extLst>
      <p:ext uri="{BB962C8B-B14F-4D97-AF65-F5344CB8AC3E}">
        <p14:creationId xmlns:p14="http://schemas.microsoft.com/office/powerpoint/2010/main" val="4019095299"/>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462880" y="766800"/>
            <a:ext cx="5932800" cy="3337748"/>
          </a:xfrm>
          <a:prstGeom prst="rect">
            <a:avLst/>
          </a:prstGeom>
          <a:noFill/>
          <a:ln w="12700">
            <a:solidFill>
              <a:prstClr val="black"/>
            </a:solidFill>
          </a:ln>
        </p:spPr>
        <p:txBody>
          <a:bodyPr vert="horz" lIns="91440" tIns="45720" rIns="91440" bIns="45720" rtlCol="0" anchor="t" anchorCtr="0"/>
          <a:lstStyle/>
          <a:p>
            <a:endParaRPr lang="en-US" dirty="0">
              <a:latin typeface="Huawei Sans" panose="020C0503030203020204" pitchFamily="34" charset="0"/>
            </a:endParaRPr>
          </a:p>
        </p:txBody>
      </p:sp>
      <p:sp>
        <p:nvSpPr>
          <p:cNvPr id="5" name="Notes Placeholder 4"/>
          <p:cNvSpPr>
            <a:spLocks noGrp="1"/>
          </p:cNvSpPr>
          <p:nvPr>
            <p:ph type="body" sz="quarter" idx="3"/>
          </p:nvPr>
        </p:nvSpPr>
        <p:spPr>
          <a:xfrm>
            <a:off x="462880" y="4603168"/>
            <a:ext cx="5932800" cy="4697243"/>
          </a:xfrm>
          <a:prstGeom prst="rect">
            <a:avLst/>
          </a:prstGeom>
          <a:noFill/>
          <a:ln w="9525">
            <a:noFill/>
            <a:miter lim="800000"/>
            <a:headEnd/>
            <a:tailEnd/>
          </a:ln>
          <a:effectLst/>
        </p:spPr>
        <p:txBody>
          <a:bodyPr vert="horz" wrap="square" lIns="96791" tIns="48396" rIns="96791" bIns="48396" numCol="1" anchor="t" anchorCtr="0" compatLnSpc="1">
            <a:prstTxWarp prst="textNoShape">
              <a:avLst/>
            </a:prstTxWarp>
          </a:bodyPr>
          <a:lstStyle/>
          <a:p>
            <a:pPr marL="180975" lvl="0" indent="-180975" fontAlgn="base">
              <a:spcBef>
                <a:spcPct val="0"/>
              </a:spcBef>
              <a:buSzPct val="70000"/>
              <a:buFont typeface="Wingdings" pitchFamily="2" charset="2"/>
              <a:buChar char="l"/>
            </a:pPr>
            <a:r>
              <a:rPr lang="en-US" dirty="0"/>
              <a:t>Edit Master text styles</a:t>
            </a:r>
          </a:p>
          <a:p>
            <a:pPr marL="541338" lvl="1" indent="-180975" fontAlgn="base">
              <a:spcBef>
                <a:spcPct val="0"/>
              </a:spcBef>
              <a:buSzPct val="60000"/>
              <a:buFont typeface="Wingdings" pitchFamily="2" charset="2"/>
              <a:buChar char="p"/>
            </a:pPr>
            <a:r>
              <a:rPr lang="en-US" dirty="0"/>
              <a:t>Second level</a:t>
            </a:r>
          </a:p>
          <a:p>
            <a:pPr marL="895350" lvl="2" indent="-174625" fontAlgn="base">
              <a:spcBef>
                <a:spcPct val="0"/>
              </a:spcBef>
              <a:buSzPct val="50000"/>
              <a:buFont typeface="Wingdings" pitchFamily="2" charset="2"/>
              <a:buChar char="n"/>
            </a:pPr>
            <a:r>
              <a:rPr lang="en-US" dirty="0"/>
              <a:t>Third level</a:t>
            </a:r>
          </a:p>
        </p:txBody>
      </p:sp>
      <p:sp>
        <p:nvSpPr>
          <p:cNvPr id="7" name="文本框 6"/>
          <p:cNvSpPr txBox="1"/>
          <p:nvPr/>
        </p:nvSpPr>
        <p:spPr>
          <a:xfrm>
            <a:off x="442913" y="301539"/>
            <a:ext cx="2989262" cy="431903"/>
          </a:xfrm>
          <a:prstGeom prst="rect">
            <a:avLst/>
          </a:prstGeom>
        </p:spPr>
        <p:txBody>
          <a:bodyPr vert="horz" lIns="91440" tIns="45720" rIns="91440" bIns="45720" rtlCol="0" anchor="ctr"/>
          <a:lstStyle>
            <a:defPPr>
              <a:defRPr lang="en-US"/>
            </a:defPPr>
            <a:lvl1pPr>
              <a:defRPr sz="1200" baseline="0">
                <a:latin typeface="Huawei Sans" panose="020C0503030203020204" pitchFamily="34" charset="0"/>
                <a:ea typeface="方正兰亭黑简体" panose="02000000000000000000" pitchFamily="2" charset="-122"/>
              </a:defRPr>
            </a:lvl1pPr>
          </a:lstStyle>
          <a:p>
            <a:pPr lvl="0"/>
            <a:endParaRPr lang="zh-CN" altLang="en-US" dirty="0">
              <a:latin typeface="Huawei Sans" panose="020C0503030203020204" pitchFamily="34" charset="0"/>
            </a:endParaRPr>
          </a:p>
        </p:txBody>
      </p:sp>
    </p:spTree>
    <p:extLst>
      <p:ext uri="{BB962C8B-B14F-4D97-AF65-F5344CB8AC3E}">
        <p14:creationId xmlns:p14="http://schemas.microsoft.com/office/powerpoint/2010/main" val="744632111"/>
      </p:ext>
    </p:extLst>
  </p:cSld>
  <p:clrMap bg1="lt1" tx1="dk1" bg2="lt2" tx2="dk2" accent1="accent1" accent2="accent2" accent3="accent3" accent4="accent4" accent5="accent5" accent6="accent6" hlink="hlink" folHlink="folHlink"/>
  <p:hf sldNum="0" hdr="0" ftr="0" dt="0"/>
  <p:notesStyle>
    <a:lvl1pPr marL="180000" indent="-180000" algn="l" defTabSz="1219304" rtl="0" eaLnBrk="1" fontAlgn="ctr" latinLnBrk="0" hangingPunct="1">
      <a:lnSpc>
        <a:spcPct val="125000"/>
      </a:lnSpc>
      <a:spcAft>
        <a:spcPts val="600"/>
      </a:spcAft>
      <a:buClr>
        <a:schemeClr val="bg1">
          <a:lumMod val="50000"/>
        </a:schemeClr>
      </a:buClr>
      <a:buSzPct val="60000"/>
      <a:buFont typeface="Huawei Sans" panose="020C0503030203020204" pitchFamily="34" charset="0"/>
      <a:buChar char="•"/>
      <a:defRPr lang="en-US" sz="1100" kern="1200" baseline="0" dirty="0">
        <a:solidFill>
          <a:schemeClr val="tx1"/>
        </a:solidFill>
        <a:latin typeface="Huawei Sans" panose="020C0503030203020204" pitchFamily="34" charset="0"/>
        <a:ea typeface="方正兰亭黑简体" panose="02000000000000000000" pitchFamily="2" charset="-122"/>
        <a:cs typeface="+mn-cs"/>
      </a:defRPr>
    </a:lvl1pPr>
    <a:lvl2pPr marL="540000" indent="-180000" algn="l" defTabSz="1219304" rtl="0" eaLnBrk="1" fontAlgn="ctr" latinLnBrk="0" hangingPunct="1">
      <a:lnSpc>
        <a:spcPct val="125000"/>
      </a:lnSpc>
      <a:spcAft>
        <a:spcPts val="600"/>
      </a:spcAft>
      <a:buClrTx/>
      <a:buFont typeface="Huawei Sans" panose="020C0503030203020204" pitchFamily="34" charset="0"/>
      <a:buChar char="▫"/>
      <a:defRPr lang="en-US" sz="1100" kern="1200" baseline="0" dirty="0">
        <a:solidFill>
          <a:schemeClr val="tx1"/>
        </a:solidFill>
        <a:latin typeface="Huawei Sans" panose="020C0503030203020204" pitchFamily="34" charset="0"/>
        <a:ea typeface="方正兰亭黑简体" panose="02000000000000000000" pitchFamily="2" charset="-122"/>
        <a:cs typeface="+mn-cs"/>
      </a:defRPr>
    </a:lvl2pPr>
    <a:lvl3pPr marL="900000" indent="-180000" algn="l" defTabSz="1219304" rtl="0" eaLnBrk="1" fontAlgn="ctr" latinLnBrk="0" hangingPunct="1">
      <a:lnSpc>
        <a:spcPct val="125000"/>
      </a:lnSpc>
      <a:spcAft>
        <a:spcPts val="600"/>
      </a:spcAft>
      <a:buFont typeface="微软雅黑" panose="020B0503020204020204" pitchFamily="34" charset="-122"/>
      <a:buChar char="▪"/>
      <a:defRPr lang="en-US" sz="1100" kern="1200" baseline="0" dirty="0">
        <a:solidFill>
          <a:schemeClr val="tx1"/>
        </a:solidFill>
        <a:latin typeface="Huawei Sans" panose="020C0503030203020204" pitchFamily="34" charset="0"/>
        <a:ea typeface="方正兰亭黑简体" panose="02000000000000000000" pitchFamily="2" charset="-122"/>
        <a:cs typeface="+mn-cs"/>
      </a:defRPr>
    </a:lvl3pPr>
    <a:lvl4pPr marL="1371600" indent="0" algn="l" defTabSz="1219304" rtl="0" eaLnBrk="1" fontAlgn="base" latinLnBrk="0" hangingPunct="1">
      <a:lnSpc>
        <a:spcPct val="125000"/>
      </a:lnSpc>
      <a:spcBef>
        <a:spcPct val="0"/>
      </a:spcBef>
      <a:spcAft>
        <a:spcPts val="600"/>
      </a:spcAft>
      <a:buFont typeface="Wingdings" pitchFamily="2" charset="2"/>
      <a:buNone/>
      <a:defRPr lang="en-US" sz="1100" kern="1200" baseline="0" dirty="0">
        <a:solidFill>
          <a:schemeClr val="tx1"/>
        </a:solidFill>
        <a:latin typeface="微软雅黑" panose="020B0503020204020204" pitchFamily="34" charset="-122"/>
        <a:ea typeface="微软雅黑" panose="020B0503020204020204" pitchFamily="34" charset="-122"/>
        <a:cs typeface="+mn-cs"/>
      </a:defRPr>
    </a:lvl4pPr>
    <a:lvl5pPr marL="1620000" indent="-180000" algn="l" defTabSz="1219304" rtl="0" eaLnBrk="1" fontAlgn="base" latinLnBrk="0" hangingPunct="1">
      <a:lnSpc>
        <a:spcPct val="125000"/>
      </a:lnSpc>
      <a:spcBef>
        <a:spcPct val="0"/>
      </a:spcBef>
      <a:spcAft>
        <a:spcPts val="600"/>
      </a:spcAft>
      <a:buFont typeface="Wingdings" pitchFamily="2" charset="2"/>
      <a:buChar char="~"/>
      <a:defRPr lang="en-US" sz="1100" kern="1200" baseline="0" dirty="0">
        <a:solidFill>
          <a:schemeClr val="tx1"/>
        </a:solidFill>
        <a:latin typeface="微软雅黑" panose="020B0503020204020204" pitchFamily="34" charset="-122"/>
        <a:ea typeface="微软雅黑" panose="020B0503020204020204" pitchFamily="34" charset="-122"/>
        <a:cs typeface="+mn-cs"/>
      </a:defRPr>
    </a:lvl5pPr>
    <a:lvl6pPr marL="3048261" algn="l" defTabSz="1219304" rtl="0" eaLnBrk="1" latinLnBrk="0" hangingPunct="1">
      <a:defRPr sz="1600" kern="1200">
        <a:solidFill>
          <a:schemeClr val="tx1"/>
        </a:solidFill>
        <a:latin typeface="+mn-lt"/>
        <a:ea typeface="+mn-ea"/>
        <a:cs typeface="+mn-cs"/>
      </a:defRPr>
    </a:lvl6pPr>
    <a:lvl7pPr marL="3657913" algn="l" defTabSz="1219304" rtl="0" eaLnBrk="1" latinLnBrk="0" hangingPunct="1">
      <a:defRPr sz="1600" kern="1200">
        <a:solidFill>
          <a:schemeClr val="tx1"/>
        </a:solidFill>
        <a:latin typeface="+mn-lt"/>
        <a:ea typeface="+mn-ea"/>
        <a:cs typeface="+mn-cs"/>
      </a:defRPr>
    </a:lvl7pPr>
    <a:lvl8pPr marL="4267566" algn="l" defTabSz="1219304" rtl="0" eaLnBrk="1" latinLnBrk="0" hangingPunct="1">
      <a:defRPr sz="1600" kern="1200">
        <a:solidFill>
          <a:schemeClr val="tx1"/>
        </a:solidFill>
        <a:latin typeface="+mn-lt"/>
        <a:ea typeface="+mn-ea"/>
        <a:cs typeface="+mn-cs"/>
      </a:defRPr>
    </a:lvl8pPr>
    <a:lvl9pPr marL="4877219" algn="l" defTabSz="1219304" rtl="0" eaLnBrk="1" latinLnBrk="0" hangingPunct="1">
      <a:defRPr sz="1600" kern="1200">
        <a:solidFill>
          <a:schemeClr val="tx1"/>
        </a:solidFill>
        <a:latin typeface="+mn-lt"/>
        <a:ea typeface="+mn-ea"/>
        <a:cs typeface="+mn-cs"/>
      </a:defRPr>
    </a:lvl9pPr>
  </p:notesStyle>
  <p:extLst>
    <p:ext uri="{620B2872-D7B9-4A21-9093-7833F8D536E1}">
      <p15:sldGuideLst xmlns:p15="http://schemas.microsoft.com/office/powerpoint/2012/main">
        <p15:guide id="2" orient="horz" pos="2886" userDrawn="1">
          <p15:clr>
            <a:srgbClr val="F26B43"/>
          </p15:clr>
        </p15:guide>
        <p15:guide id="3" orient="horz" pos="482" userDrawn="1">
          <p15:clr>
            <a:srgbClr val="F26B43"/>
          </p15:clr>
        </p15:guide>
        <p15:guide id="4" orient="horz" pos="2591" userDrawn="1">
          <p15:clr>
            <a:srgbClr val="F26B43"/>
          </p15:clr>
        </p15:guide>
        <p15:guide id="6" pos="4021" userDrawn="1">
          <p15:clr>
            <a:srgbClr val="F26B43"/>
          </p15:clr>
        </p15:guide>
        <p15:guide id="7" pos="279" userDrawn="1">
          <p15:clr>
            <a:srgbClr val="F26B43"/>
          </p15:clr>
        </p15:guide>
        <p15:guide id="8" pos="2162"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463550" y="766763"/>
            <a:ext cx="5932488" cy="3338512"/>
          </a:xfrm>
        </p:spPr>
      </p:sp>
      <p:sp>
        <p:nvSpPr>
          <p:cNvPr id="3" name="备注占位符 2"/>
          <p:cNvSpPr>
            <a:spLocks noGrp="1"/>
          </p:cNvSpPr>
          <p:nvPr>
            <p:ph type="body" idx="1"/>
          </p:nvPr>
        </p:nvSpPr>
        <p:spPr/>
        <p:txBody>
          <a:bodyPr/>
          <a:lstStyle/>
          <a:p>
            <a:endParaRPr lang="zh-CN" altLang="en-US" dirty="0">
              <a:latin typeface="Huawei Sans" panose="020C0503030203020204" pitchFamily="34" charset="0"/>
            </a:endParaRPr>
          </a:p>
        </p:txBody>
      </p:sp>
    </p:spTree>
    <p:extLst>
      <p:ext uri="{BB962C8B-B14F-4D97-AF65-F5344CB8AC3E}">
        <p14:creationId xmlns:p14="http://schemas.microsoft.com/office/powerpoint/2010/main" val="13057059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幻灯片图像占位符 3"/>
          <p:cNvSpPr>
            <a:spLocks noGrp="1" noRot="1" noChangeAspect="1"/>
          </p:cNvSpPr>
          <p:nvPr>
            <p:ph type="sldImg"/>
          </p:nvPr>
        </p:nvSpPr>
        <p:spPr>
          <a:xfrm>
            <a:off x="463550" y="766763"/>
            <a:ext cx="5932488" cy="3338512"/>
          </a:xfrm>
        </p:spPr>
      </p:sp>
      <p:sp>
        <p:nvSpPr>
          <p:cNvPr id="5" name="备注占位符 4"/>
          <p:cNvSpPr>
            <a:spLocks noGrp="1"/>
          </p:cNvSpPr>
          <p:nvPr>
            <p:ph type="body" idx="1"/>
          </p:nvPr>
        </p:nvSpPr>
        <p:spPr/>
        <p:txBody>
          <a:bodyPr/>
          <a:lstStyle/>
          <a:p>
            <a:pPr marL="0" indent="0">
              <a:buNone/>
            </a:pPr>
            <a:endParaRPr lang="zh-CN" altLang="en-US" dirty="0">
              <a:latin typeface="HuaweiSans"/>
            </a:endParaRPr>
          </a:p>
        </p:txBody>
      </p:sp>
    </p:spTree>
    <p:extLst>
      <p:ext uri="{BB962C8B-B14F-4D97-AF65-F5344CB8AC3E}">
        <p14:creationId xmlns:p14="http://schemas.microsoft.com/office/powerpoint/2010/main" val="7211641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修订记录">
    <p:spTree>
      <p:nvGrpSpPr>
        <p:cNvPr id="1" name=""/>
        <p:cNvGrpSpPr/>
        <p:nvPr/>
      </p:nvGrpSpPr>
      <p:grpSpPr>
        <a:xfrm>
          <a:off x="0" y="0"/>
          <a:ext cx="0" cy="0"/>
          <a:chOff x="0" y="0"/>
          <a:chExt cx="0" cy="0"/>
        </a:xfrm>
      </p:grpSpPr>
      <p:graphicFrame>
        <p:nvGraphicFramePr>
          <p:cNvPr id="31" name="Group 3"/>
          <p:cNvGraphicFramePr>
            <a:graphicFrameLocks noGrp="1"/>
          </p:cNvGraphicFramePr>
          <p:nvPr userDrawn="1">
            <p:extLst>
              <p:ext uri="{D42A27DB-BD31-4B8C-83A1-F6EECF244321}">
                <p14:modId xmlns:p14="http://schemas.microsoft.com/office/powerpoint/2010/main" val="739077919"/>
              </p:ext>
            </p:extLst>
          </p:nvPr>
        </p:nvGraphicFramePr>
        <p:xfrm>
          <a:off x="1007533" y="1254489"/>
          <a:ext cx="10464801" cy="1082675"/>
        </p:xfrm>
        <a:graphic>
          <a:graphicData uri="http://schemas.openxmlformats.org/drawingml/2006/table">
            <a:tbl>
              <a:tblPr/>
              <a:tblGrid>
                <a:gridCol w="3120249">
                  <a:extLst>
                    <a:ext uri="{9D8B030D-6E8A-4147-A177-3AD203B41FA5}">
                      <a16:colId xmlns:a16="http://schemas.microsoft.com/office/drawing/2014/main" val="20000"/>
                    </a:ext>
                  </a:extLst>
                </a:gridCol>
                <a:gridCol w="1968219">
                  <a:extLst>
                    <a:ext uri="{9D8B030D-6E8A-4147-A177-3AD203B41FA5}">
                      <a16:colId xmlns:a16="http://schemas.microsoft.com/office/drawing/2014/main" val="20001"/>
                    </a:ext>
                  </a:extLst>
                </a:gridCol>
                <a:gridCol w="3024336">
                  <a:extLst>
                    <a:ext uri="{9D8B030D-6E8A-4147-A177-3AD203B41FA5}">
                      <a16:colId xmlns:a16="http://schemas.microsoft.com/office/drawing/2014/main" val="20002"/>
                    </a:ext>
                  </a:extLst>
                </a:gridCol>
                <a:gridCol w="2351997">
                  <a:extLst>
                    <a:ext uri="{9D8B030D-6E8A-4147-A177-3AD203B41FA5}">
                      <a16:colId xmlns:a16="http://schemas.microsoft.com/office/drawing/2014/main" val="20003"/>
                    </a:ext>
                  </a:extLst>
                </a:gridCol>
              </a:tblGrid>
              <a:tr h="577850">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r>
                        <a:rPr kumimoji="1" lang="en-US" altLang="zh-CN" sz="1800" b="1" i="0" u="none" strike="noStrike" cap="none" normalizeH="0" baseline="0" dirty="0">
                          <a:ln>
                            <a:noFill/>
                          </a:ln>
                          <a:solidFill>
                            <a:schemeClr val="tx1"/>
                          </a:solidFill>
                          <a:effectLst/>
                          <a:latin typeface="Huawei Sans" panose="020C0503030203020204" pitchFamily="34" charset="0"/>
                          <a:ea typeface="方正兰亭黑简体" panose="02000000000000000000" pitchFamily="2" charset="-122"/>
                          <a:cs typeface="Arial" panose="020B0604020202020204" pitchFamily="34" charset="0"/>
                        </a:rPr>
                        <a:t>Course Code</a:t>
                      </a:r>
                      <a:endParaRPr kumimoji="1" lang="zh-CN" altLang="en-US" sz="1800" b="1" i="0" u="none" strike="noStrike" cap="none" normalizeH="0" baseline="0" dirty="0">
                        <a:ln>
                          <a:noFill/>
                        </a:ln>
                        <a:solidFill>
                          <a:schemeClr val="tx1"/>
                        </a:solidFill>
                        <a:effectLst/>
                        <a:latin typeface="Huawei Sans" panose="020C0503030203020204" pitchFamily="34" charset="0"/>
                        <a:ea typeface="方正兰亭黑简体" panose="02000000000000000000" pitchFamily="2" charset="-122"/>
                        <a:cs typeface="Arial" panose="020B0604020202020204" pitchFamily="34" charset="0"/>
                      </a:endParaRPr>
                    </a:p>
                  </a:txBody>
                  <a:tcPr marL="102699" marR="102699" marT="40053" marB="40053"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r>
                        <a:rPr kumimoji="1" lang="en-US" altLang="zh-CN" sz="1800" b="1" i="0" u="none" strike="noStrike" cap="none" normalizeH="0" baseline="0" dirty="0">
                          <a:ln>
                            <a:noFill/>
                          </a:ln>
                          <a:solidFill>
                            <a:schemeClr val="tx1"/>
                          </a:solidFill>
                          <a:effectLst/>
                          <a:latin typeface="Huawei Sans" panose="020C0503030203020204" pitchFamily="34" charset="0"/>
                          <a:ea typeface="方正兰亭黑简体" panose="02000000000000000000" pitchFamily="2" charset="-122"/>
                          <a:cs typeface="Arial" panose="020B0604020202020204" pitchFamily="34" charset="0"/>
                        </a:rPr>
                        <a:t>Product</a:t>
                      </a:r>
                      <a:endParaRPr kumimoji="1" lang="zh-CN" altLang="en-US" sz="1800" b="1" i="0" u="none" strike="noStrike" cap="none" normalizeH="0" baseline="0" dirty="0">
                        <a:ln>
                          <a:noFill/>
                        </a:ln>
                        <a:solidFill>
                          <a:schemeClr val="tx1"/>
                        </a:solidFill>
                        <a:effectLst/>
                        <a:latin typeface="Huawei Sans" panose="020C0503030203020204" pitchFamily="34" charset="0"/>
                        <a:ea typeface="方正兰亭黑简体" panose="02000000000000000000" pitchFamily="2" charset="-122"/>
                        <a:cs typeface="Arial" panose="020B0604020202020204" pitchFamily="34" charset="0"/>
                      </a:endParaRPr>
                    </a:p>
                  </a:txBody>
                  <a:tcPr marL="102699" marR="102699" marT="40053" marB="40053"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r>
                        <a:rPr kumimoji="1" lang="en-US" altLang="zh-CN" sz="1800" b="1" i="0" u="none" strike="noStrike" cap="none" normalizeH="0" baseline="0" dirty="0">
                          <a:ln>
                            <a:noFill/>
                          </a:ln>
                          <a:solidFill>
                            <a:schemeClr val="tx1"/>
                          </a:solidFill>
                          <a:effectLst/>
                          <a:latin typeface="Huawei Sans" panose="020C0503030203020204" pitchFamily="34" charset="0"/>
                          <a:ea typeface="方正兰亭黑简体" panose="02000000000000000000" pitchFamily="2" charset="-122"/>
                          <a:cs typeface="Arial" panose="020B0604020202020204" pitchFamily="34" charset="0"/>
                        </a:rPr>
                        <a:t>Product Version</a:t>
                      </a:r>
                      <a:endParaRPr kumimoji="1" lang="zh-CN" altLang="en-US" sz="1800" b="1" i="0" u="none" strike="noStrike" cap="none" normalizeH="0" baseline="0" dirty="0">
                        <a:ln>
                          <a:noFill/>
                        </a:ln>
                        <a:solidFill>
                          <a:schemeClr val="tx1"/>
                        </a:solidFill>
                        <a:effectLst/>
                        <a:latin typeface="Huawei Sans" panose="020C0503030203020204" pitchFamily="34" charset="0"/>
                        <a:ea typeface="方正兰亭黑简体" panose="02000000000000000000" pitchFamily="2" charset="-122"/>
                        <a:cs typeface="Arial" panose="020B0604020202020204" pitchFamily="34" charset="0"/>
                      </a:endParaRPr>
                    </a:p>
                  </a:txBody>
                  <a:tcPr marL="102699" marR="102699" marT="40053" marB="40053"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r>
                        <a:rPr kumimoji="1" lang="en-US" altLang="zh-CN" sz="1800" b="1" i="0" u="none" strike="noStrike" cap="none" normalizeH="0" baseline="0" dirty="0">
                          <a:ln>
                            <a:noFill/>
                          </a:ln>
                          <a:solidFill>
                            <a:schemeClr val="tx1"/>
                          </a:solidFill>
                          <a:effectLst/>
                          <a:latin typeface="Huawei Sans" panose="020C0503030203020204" pitchFamily="34" charset="0"/>
                          <a:ea typeface="方正兰亭黑简体" panose="02000000000000000000" pitchFamily="2" charset="-122"/>
                          <a:cs typeface="Arial" panose="020B0604020202020204" pitchFamily="34" charset="0"/>
                        </a:rPr>
                        <a:t>Course Version</a:t>
                      </a:r>
                    </a:p>
                  </a:txBody>
                  <a:tcPr marL="102699" marR="102699" marT="40053" marB="40053"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04825">
                <a:tc>
                  <a:txBody>
                    <a:bodyPr/>
                    <a:lstStyle/>
                    <a:p>
                      <a:pPr marL="0" marR="0" lvl="0" indent="0" algn="ctr"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en-US" altLang="zh-CN" sz="1600" b="0" i="0" u="none" strike="noStrike" cap="none" normalizeH="0" baseline="0" dirty="0">
                        <a:ln>
                          <a:noFill/>
                        </a:ln>
                        <a:solidFill>
                          <a:schemeClr val="tx1"/>
                        </a:solidFill>
                        <a:effectLst/>
                        <a:latin typeface="Huawei Sans" panose="020C0503030203020204" pitchFamily="34" charset="0"/>
                        <a:ea typeface="方正兰亭黑简体" panose="02000000000000000000" pitchFamily="2" charset="-122"/>
                        <a:cs typeface="Arial" panose="020B0604020202020204" pitchFamily="34" charset="0"/>
                      </a:endParaRPr>
                    </a:p>
                  </a:txBody>
                  <a:tcPr marL="104344" marR="104344" marT="39127" marB="391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en-US" altLang="zh-CN" sz="1600" b="0" i="0" u="none" strike="noStrike" cap="none" normalizeH="0" baseline="0" dirty="0">
                        <a:ln>
                          <a:noFill/>
                        </a:ln>
                        <a:solidFill>
                          <a:schemeClr val="tx1"/>
                        </a:solidFill>
                        <a:effectLst/>
                        <a:latin typeface="Huawei Sans" panose="020C0503030203020204" pitchFamily="34" charset="0"/>
                        <a:ea typeface="方正兰亭黑简体" panose="02000000000000000000" pitchFamily="2" charset="-122"/>
                        <a:cs typeface="Arial" panose="020B0604020202020204" pitchFamily="34" charset="0"/>
                      </a:endParaRPr>
                    </a:p>
                  </a:txBody>
                  <a:tcPr marL="104344" marR="104344"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en-US" altLang="zh-CN" sz="1600" b="0" i="0" u="none" strike="noStrike" cap="none" normalizeH="0" baseline="0" dirty="0">
                        <a:ln>
                          <a:noFill/>
                        </a:ln>
                        <a:solidFill>
                          <a:schemeClr val="tx1"/>
                        </a:solidFill>
                        <a:effectLst/>
                        <a:latin typeface="Huawei Sans" panose="020C0503030203020204" pitchFamily="34" charset="0"/>
                        <a:ea typeface="方正兰亭黑简体" panose="02000000000000000000" pitchFamily="2" charset="-122"/>
                        <a:cs typeface="Arial" panose="020B0604020202020204" pitchFamily="34" charset="0"/>
                      </a:endParaRPr>
                    </a:p>
                  </a:txBody>
                  <a:tcPr marL="104344" marR="104344"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en-US" altLang="zh-CN" sz="1600" b="0" i="0" u="none" strike="noStrike" cap="none" normalizeH="0" baseline="0" dirty="0">
                        <a:ln>
                          <a:noFill/>
                        </a:ln>
                        <a:solidFill>
                          <a:schemeClr val="tx1"/>
                        </a:solidFill>
                        <a:effectLst/>
                        <a:latin typeface="Huawei Sans" panose="020C0503030203020204" pitchFamily="34" charset="0"/>
                        <a:ea typeface="方正兰亭黑简体" panose="02000000000000000000" pitchFamily="2" charset="-122"/>
                        <a:cs typeface="Arial" panose="020B0604020202020204" pitchFamily="34" charset="0"/>
                      </a:endParaRPr>
                    </a:p>
                  </a:txBody>
                  <a:tcPr marL="104344" marR="104344" marT="39127" marB="391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graphicFrame>
        <p:nvGraphicFramePr>
          <p:cNvPr id="32" name="Group 21"/>
          <p:cNvGraphicFramePr>
            <a:graphicFrameLocks noGrp="1"/>
          </p:cNvGraphicFramePr>
          <p:nvPr userDrawn="1">
            <p:extLst>
              <p:ext uri="{D42A27DB-BD31-4B8C-83A1-F6EECF244321}">
                <p14:modId xmlns:p14="http://schemas.microsoft.com/office/powerpoint/2010/main" val="3744886312"/>
              </p:ext>
            </p:extLst>
          </p:nvPr>
        </p:nvGraphicFramePr>
        <p:xfrm>
          <a:off x="1007533" y="2776901"/>
          <a:ext cx="10464800" cy="3038475"/>
        </p:xfrm>
        <a:graphic>
          <a:graphicData uri="http://schemas.openxmlformats.org/drawingml/2006/table">
            <a:tbl>
              <a:tblPr/>
              <a:tblGrid>
                <a:gridCol w="3120248">
                  <a:extLst>
                    <a:ext uri="{9D8B030D-6E8A-4147-A177-3AD203B41FA5}">
                      <a16:colId xmlns:a16="http://schemas.microsoft.com/office/drawing/2014/main" val="20000"/>
                    </a:ext>
                  </a:extLst>
                </a:gridCol>
                <a:gridCol w="1968219">
                  <a:extLst>
                    <a:ext uri="{9D8B030D-6E8A-4147-A177-3AD203B41FA5}">
                      <a16:colId xmlns:a16="http://schemas.microsoft.com/office/drawing/2014/main" val="20001"/>
                    </a:ext>
                  </a:extLst>
                </a:gridCol>
                <a:gridCol w="3024336">
                  <a:extLst>
                    <a:ext uri="{9D8B030D-6E8A-4147-A177-3AD203B41FA5}">
                      <a16:colId xmlns:a16="http://schemas.microsoft.com/office/drawing/2014/main" val="20002"/>
                    </a:ext>
                  </a:extLst>
                </a:gridCol>
                <a:gridCol w="2351997">
                  <a:extLst>
                    <a:ext uri="{9D8B030D-6E8A-4147-A177-3AD203B41FA5}">
                      <a16:colId xmlns:a16="http://schemas.microsoft.com/office/drawing/2014/main" val="20003"/>
                    </a:ext>
                  </a:extLst>
                </a:gridCol>
              </a:tblGrid>
              <a:tr h="577850">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r>
                        <a:rPr kumimoji="1" lang="en-US" altLang="zh-CN" sz="1800" b="1" i="0" u="none" strike="noStrike" cap="none" normalizeH="0" baseline="0" dirty="0">
                          <a:ln>
                            <a:noFill/>
                          </a:ln>
                          <a:solidFill>
                            <a:schemeClr val="tx1"/>
                          </a:solidFill>
                          <a:effectLst/>
                          <a:latin typeface="Huawei Sans" panose="020C0503030203020204" pitchFamily="34" charset="0"/>
                          <a:ea typeface="方正兰亭黑简体" panose="02000000000000000000" pitchFamily="2" charset="-122"/>
                        </a:rPr>
                        <a:t>Prepared By</a:t>
                      </a:r>
                      <a:endParaRPr kumimoji="1" lang="zh-CN" altLang="en-US" sz="1800" b="1" i="0" u="none" strike="noStrike" cap="none" normalizeH="0" baseline="0" dirty="0">
                        <a:ln>
                          <a:noFill/>
                        </a:ln>
                        <a:solidFill>
                          <a:schemeClr val="tx1"/>
                        </a:solidFill>
                        <a:effectLst/>
                        <a:latin typeface="Huawei Sans" panose="020C0503030203020204" pitchFamily="34" charset="0"/>
                        <a:ea typeface="方正兰亭黑简体" panose="02000000000000000000" pitchFamily="2" charset="-122"/>
                      </a:endParaRPr>
                    </a:p>
                  </a:txBody>
                  <a:tcPr marL="102699" marR="102699" marT="40053" marB="40053"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r>
                        <a:rPr kumimoji="1" lang="en-US" altLang="zh-CN" sz="1800" b="1" i="0" u="none" strike="noStrike" cap="none" normalizeH="0" baseline="0" dirty="0">
                          <a:ln>
                            <a:noFill/>
                          </a:ln>
                          <a:solidFill>
                            <a:schemeClr val="tx1"/>
                          </a:solidFill>
                          <a:effectLst/>
                          <a:latin typeface="Huawei Sans" panose="020C0503030203020204" pitchFamily="34" charset="0"/>
                          <a:ea typeface="方正兰亭黑简体" panose="02000000000000000000" pitchFamily="2" charset="-122"/>
                        </a:rPr>
                        <a:t>Date</a:t>
                      </a:r>
                      <a:endParaRPr kumimoji="1" lang="zh-CN" altLang="en-US" sz="1800" b="1" i="0" u="none" strike="noStrike" cap="none" normalizeH="0" baseline="0" dirty="0">
                        <a:ln>
                          <a:noFill/>
                        </a:ln>
                        <a:solidFill>
                          <a:schemeClr val="tx1"/>
                        </a:solidFill>
                        <a:effectLst/>
                        <a:latin typeface="Huawei Sans" panose="020C0503030203020204" pitchFamily="34" charset="0"/>
                        <a:ea typeface="方正兰亭黑简体" panose="02000000000000000000" pitchFamily="2" charset="-122"/>
                      </a:endParaRPr>
                    </a:p>
                  </a:txBody>
                  <a:tcPr marL="102699" marR="102699" marT="40053" marB="40053"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r>
                        <a:rPr kumimoji="1" lang="en-US" altLang="zh-CN" sz="1800" b="1" i="0" u="none" strike="noStrike" cap="none" normalizeH="0" baseline="0" dirty="0">
                          <a:ln>
                            <a:noFill/>
                          </a:ln>
                          <a:solidFill>
                            <a:schemeClr val="tx1"/>
                          </a:solidFill>
                          <a:effectLst/>
                          <a:latin typeface="Huawei Sans" panose="020C0503030203020204" pitchFamily="34" charset="0"/>
                          <a:ea typeface="方正兰亭黑简体" panose="02000000000000000000" pitchFamily="2" charset="-122"/>
                        </a:rPr>
                        <a:t>Approved By</a:t>
                      </a:r>
                      <a:endParaRPr kumimoji="1" lang="zh-CN" altLang="en-US" sz="1800" b="1" i="0" u="none" strike="noStrike" cap="none" normalizeH="0" baseline="0" dirty="0">
                        <a:ln>
                          <a:noFill/>
                        </a:ln>
                        <a:solidFill>
                          <a:schemeClr val="tx1"/>
                        </a:solidFill>
                        <a:effectLst/>
                        <a:latin typeface="Huawei Sans" panose="020C0503030203020204" pitchFamily="34" charset="0"/>
                        <a:ea typeface="方正兰亭黑简体" panose="02000000000000000000" pitchFamily="2" charset="-122"/>
                      </a:endParaRPr>
                    </a:p>
                  </a:txBody>
                  <a:tcPr marL="102699" marR="102699" marT="40053" marB="40053"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r>
                        <a:rPr kumimoji="1" lang="en-US" altLang="zh-CN" sz="1800" b="1" i="0" u="none" strike="noStrike" cap="none" normalizeH="0" baseline="0" dirty="0">
                          <a:ln>
                            <a:noFill/>
                          </a:ln>
                          <a:solidFill>
                            <a:schemeClr val="tx1"/>
                          </a:solidFill>
                          <a:effectLst/>
                          <a:latin typeface="Huawei Sans" panose="020C0503030203020204" pitchFamily="34" charset="0"/>
                          <a:ea typeface="方正兰亭黑简体" panose="02000000000000000000" pitchFamily="2" charset="-122"/>
                        </a:rPr>
                        <a:t>New/Optimized</a:t>
                      </a:r>
                      <a:endParaRPr kumimoji="1" lang="zh-CN" altLang="en-US" sz="1800" b="1" i="0" u="none" strike="noStrike" cap="none" normalizeH="0" baseline="0" dirty="0">
                        <a:ln>
                          <a:noFill/>
                        </a:ln>
                        <a:solidFill>
                          <a:schemeClr val="tx1"/>
                        </a:solidFill>
                        <a:effectLst/>
                        <a:latin typeface="Huawei Sans" panose="020C0503030203020204" pitchFamily="34" charset="0"/>
                        <a:ea typeface="方正兰亭黑简体" panose="02000000000000000000" pitchFamily="2" charset="-122"/>
                      </a:endParaRPr>
                    </a:p>
                  </a:txBody>
                  <a:tcPr marL="102699" marR="102699" marT="40053" marB="40053"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04825">
                <a:tc>
                  <a:txBody>
                    <a:bodyPr/>
                    <a:lstStyle/>
                    <a:p>
                      <a:pPr marL="0" marR="0" lvl="0" indent="0" algn="ctr"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en-US" altLang="zh-CN" sz="1600" b="0" i="0" u="none" strike="noStrike" cap="none" normalizeH="0" baseline="0" dirty="0">
                        <a:ln>
                          <a:noFill/>
                        </a:ln>
                        <a:solidFill>
                          <a:schemeClr val="tx1"/>
                        </a:solidFill>
                        <a:effectLst/>
                        <a:latin typeface="Huawei Sans" panose="020C0503030203020204" pitchFamily="34" charset="0"/>
                        <a:ea typeface="方正兰亭黑简体" panose="02000000000000000000" pitchFamily="2" charset="-122"/>
                      </a:endParaRPr>
                    </a:p>
                  </a:txBody>
                  <a:tcPr marL="104344" marR="104344" marT="39127" marB="391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en-US" altLang="zh-CN" sz="1600" b="0" i="0" u="none" strike="noStrike" cap="none" normalizeH="0" baseline="0" dirty="0">
                        <a:ln>
                          <a:noFill/>
                        </a:ln>
                        <a:solidFill>
                          <a:schemeClr val="tx1"/>
                        </a:solidFill>
                        <a:effectLst/>
                        <a:latin typeface="Huawei Sans" panose="020C0503030203020204" pitchFamily="34" charset="0"/>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en-US" altLang="zh-CN" sz="1600" b="0" i="0" u="none" strike="noStrike" cap="none" normalizeH="0" baseline="0" dirty="0">
                        <a:ln>
                          <a:noFill/>
                        </a:ln>
                        <a:solidFill>
                          <a:schemeClr val="tx1"/>
                        </a:solidFill>
                        <a:effectLst/>
                        <a:latin typeface="Huawei Sans" panose="020C0503030203020204" pitchFamily="34" charset="0"/>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en-US" altLang="zh-CN" sz="1600" b="0" i="0" u="none" strike="noStrike" cap="none" normalizeH="0" baseline="0" dirty="0">
                        <a:ln>
                          <a:noFill/>
                        </a:ln>
                        <a:solidFill>
                          <a:schemeClr val="tx1"/>
                        </a:solidFill>
                        <a:effectLst/>
                        <a:latin typeface="Huawei Sans" panose="020C0503030203020204" pitchFamily="34" charset="0"/>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88950">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Huawei Sans" panose="020C0503030203020204" pitchFamily="34" charset="0"/>
                        <a:ea typeface="方正兰亭黑简体" panose="02000000000000000000" pitchFamily="2" charset="-122"/>
                      </a:endParaRPr>
                    </a:p>
                  </a:txBody>
                  <a:tcPr marL="104344" marR="104344" marT="39127" marB="391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Huawei Sans" panose="020C0503030203020204" pitchFamily="34" charset="0"/>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Huawei Sans" panose="020C0503030203020204" pitchFamily="34" charset="0"/>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Huawei Sans" panose="020C0503030203020204" pitchFamily="34" charset="0"/>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88950">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Huawei Sans" panose="020C0503030203020204" pitchFamily="34" charset="0"/>
                        <a:ea typeface="方正兰亭黑简体" panose="02000000000000000000" pitchFamily="2" charset="-122"/>
                      </a:endParaRPr>
                    </a:p>
                  </a:txBody>
                  <a:tcPr marL="104344" marR="104344" marT="39127" marB="391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Huawei Sans" panose="020C0503030203020204" pitchFamily="34" charset="0"/>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Huawei Sans" panose="020C0503030203020204" pitchFamily="34" charset="0"/>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Huawei Sans" panose="020C0503030203020204" pitchFamily="34" charset="0"/>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88950">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Huawei Sans" panose="020C0503030203020204" pitchFamily="34" charset="0"/>
                        <a:ea typeface="方正兰亭黑简体" panose="02000000000000000000" pitchFamily="2" charset="-122"/>
                      </a:endParaRPr>
                    </a:p>
                  </a:txBody>
                  <a:tcPr marL="104344" marR="104344" marT="39127" marB="391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Huawei Sans" panose="020C0503030203020204" pitchFamily="34" charset="0"/>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Huawei Sans" panose="020C0503030203020204" pitchFamily="34" charset="0"/>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Huawei Sans" panose="020C0503030203020204" pitchFamily="34" charset="0"/>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88950">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Huawei Sans" panose="020C0503030203020204" pitchFamily="34" charset="0"/>
                        <a:ea typeface="方正兰亭黑简体" panose="02000000000000000000" pitchFamily="2" charset="-122"/>
                      </a:endParaRPr>
                    </a:p>
                  </a:txBody>
                  <a:tcPr marL="104344" marR="104344" marT="39127" marB="391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Huawei Sans" panose="020C0503030203020204" pitchFamily="34" charset="0"/>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Huawei Sans" panose="020C0503030203020204" pitchFamily="34" charset="0"/>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Huawei Sans" panose="020C0503030203020204" pitchFamily="34" charset="0"/>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33" name="文本占位符 7"/>
          <p:cNvSpPr>
            <a:spLocks noGrp="1"/>
          </p:cNvSpPr>
          <p:nvPr>
            <p:ph type="body" sz="quarter" idx="17"/>
          </p:nvPr>
        </p:nvSpPr>
        <p:spPr>
          <a:xfrm>
            <a:off x="1007533" y="1825691"/>
            <a:ext cx="3120248" cy="504887"/>
          </a:xfrm>
          <a:prstGeom prst="rect">
            <a:avLst/>
          </a:prstGeom>
        </p:spPr>
        <p:txBody>
          <a:bodyPr anchor="ctr"/>
          <a:lstStyle>
            <a:lvl1pPr algn="ctr">
              <a:lnSpc>
                <a:spcPct val="100000"/>
              </a:lnSpc>
              <a:buNone/>
              <a:defRPr sz="1600" baseline="0">
                <a:latin typeface="Huawei Sans" panose="020C0503030203020204" pitchFamily="34" charset="0"/>
                <a:ea typeface="方正兰亭黑简体" panose="02000000000000000000" pitchFamily="2" charset="-122"/>
              </a:defRPr>
            </a:lvl1pPr>
          </a:lstStyle>
          <a:p>
            <a:pPr lvl="0"/>
            <a:endParaRPr lang="zh-CN" altLang="en-US" dirty="0"/>
          </a:p>
        </p:txBody>
      </p:sp>
      <p:sp>
        <p:nvSpPr>
          <p:cNvPr id="34" name="文本占位符 7"/>
          <p:cNvSpPr>
            <a:spLocks noGrp="1"/>
          </p:cNvSpPr>
          <p:nvPr>
            <p:ph type="body" sz="quarter" idx="18" hasCustomPrompt="1"/>
          </p:nvPr>
        </p:nvSpPr>
        <p:spPr>
          <a:xfrm>
            <a:off x="4127781" y="1825691"/>
            <a:ext cx="1968219" cy="504887"/>
          </a:xfrm>
          <a:prstGeom prst="rect">
            <a:avLst/>
          </a:prstGeom>
        </p:spPr>
        <p:txBody>
          <a:bodyPr anchor="ctr"/>
          <a:lstStyle>
            <a:lvl1pPr algn="ctr">
              <a:lnSpc>
                <a:spcPct val="100000"/>
              </a:lnSpc>
              <a:buNone/>
              <a:defRPr sz="1600" baseline="0">
                <a:latin typeface="Huawei Sans" panose="020C0503030203020204" pitchFamily="34" charset="0"/>
                <a:ea typeface="方正兰亭黑简体" panose="02000000000000000000" pitchFamily="2" charset="-122"/>
              </a:defRPr>
            </a:lvl1pPr>
          </a:lstStyle>
          <a:p>
            <a:pPr lvl="0"/>
            <a:r>
              <a:rPr lang="zh-CN" altLang="en-US" dirty="0"/>
              <a:t>适用的产品</a:t>
            </a:r>
          </a:p>
        </p:txBody>
      </p:sp>
      <p:sp>
        <p:nvSpPr>
          <p:cNvPr id="35" name="文本占位符 7"/>
          <p:cNvSpPr>
            <a:spLocks noGrp="1"/>
          </p:cNvSpPr>
          <p:nvPr>
            <p:ph type="body" sz="quarter" idx="19" hasCustomPrompt="1"/>
          </p:nvPr>
        </p:nvSpPr>
        <p:spPr>
          <a:xfrm>
            <a:off x="6096000" y="1825691"/>
            <a:ext cx="3024336" cy="504887"/>
          </a:xfrm>
          <a:prstGeom prst="rect">
            <a:avLst/>
          </a:prstGeom>
        </p:spPr>
        <p:txBody>
          <a:bodyPr anchor="ctr"/>
          <a:lstStyle>
            <a:lvl1pPr algn="ctr">
              <a:lnSpc>
                <a:spcPct val="100000"/>
              </a:lnSpc>
              <a:buNone/>
              <a:defRPr sz="1600" baseline="0">
                <a:latin typeface="Huawei Sans" panose="020C0503030203020204" pitchFamily="34" charset="0"/>
                <a:ea typeface="方正兰亭黑简体" panose="02000000000000000000" pitchFamily="2" charset="-122"/>
              </a:defRPr>
            </a:lvl1pPr>
          </a:lstStyle>
          <a:p>
            <a:pPr lvl="0"/>
            <a:r>
              <a:rPr lang="en-US" altLang="zh-CN" dirty="0"/>
              <a:t>V5R2</a:t>
            </a:r>
            <a:endParaRPr lang="zh-CN" altLang="en-US" dirty="0"/>
          </a:p>
        </p:txBody>
      </p:sp>
      <p:sp>
        <p:nvSpPr>
          <p:cNvPr id="36" name="文本占位符 7"/>
          <p:cNvSpPr>
            <a:spLocks noGrp="1"/>
          </p:cNvSpPr>
          <p:nvPr>
            <p:ph type="body" sz="quarter" idx="20" hasCustomPrompt="1"/>
          </p:nvPr>
        </p:nvSpPr>
        <p:spPr>
          <a:xfrm>
            <a:off x="9120336" y="1825691"/>
            <a:ext cx="2351997" cy="504887"/>
          </a:xfrm>
          <a:prstGeom prst="rect">
            <a:avLst/>
          </a:prstGeom>
        </p:spPr>
        <p:txBody>
          <a:bodyPr anchor="ctr"/>
          <a:lstStyle>
            <a:lvl1pPr algn="ctr">
              <a:lnSpc>
                <a:spcPct val="100000"/>
              </a:lnSpc>
              <a:buNone/>
              <a:defRPr sz="1600" baseline="0">
                <a:latin typeface="Huawei Sans" panose="020C0503030203020204" pitchFamily="34" charset="0"/>
                <a:ea typeface="方正兰亭黑简体" panose="02000000000000000000" pitchFamily="2" charset="-122"/>
              </a:defRPr>
            </a:lvl1pPr>
          </a:lstStyle>
          <a:p>
            <a:pPr lvl="0"/>
            <a:r>
              <a:rPr lang="en-US" altLang="zh-CN" dirty="0"/>
              <a:t>V1R1</a:t>
            </a:r>
            <a:endParaRPr lang="zh-CN" altLang="en-US" dirty="0"/>
          </a:p>
        </p:txBody>
      </p:sp>
      <p:sp>
        <p:nvSpPr>
          <p:cNvPr id="37" name="文本占位符 7"/>
          <p:cNvSpPr>
            <a:spLocks noGrp="1"/>
          </p:cNvSpPr>
          <p:nvPr>
            <p:ph type="body" sz="quarter" idx="13" hasCustomPrompt="1"/>
          </p:nvPr>
        </p:nvSpPr>
        <p:spPr>
          <a:xfrm>
            <a:off x="1007435" y="3373862"/>
            <a:ext cx="3120347" cy="468052"/>
          </a:xfrm>
          <a:prstGeom prst="rect">
            <a:avLst/>
          </a:prstGeom>
        </p:spPr>
        <p:txBody>
          <a:bodyPr anchor="ctr"/>
          <a:lstStyle>
            <a:lvl1pPr algn="ctr">
              <a:lnSpc>
                <a:spcPct val="100000"/>
              </a:lnSpc>
              <a:buNone/>
              <a:defRPr sz="1600" baseline="0">
                <a:latin typeface="Huawei Sans" panose="020C0503030203020204" pitchFamily="34" charset="0"/>
                <a:ea typeface="方正兰亭黑简体" panose="02000000000000000000" pitchFamily="2" charset="-122"/>
              </a:defRPr>
            </a:lvl1pPr>
          </a:lstStyle>
          <a:p>
            <a:pPr lvl="0"/>
            <a:r>
              <a:rPr lang="zh-CN" altLang="en-US" dirty="0"/>
              <a:t>姓名</a:t>
            </a:r>
            <a:r>
              <a:rPr lang="en-US" altLang="zh-CN" dirty="0"/>
              <a:t>/</a:t>
            </a:r>
            <a:r>
              <a:rPr lang="zh-CN" altLang="en-US" dirty="0"/>
              <a:t>工号</a:t>
            </a:r>
          </a:p>
        </p:txBody>
      </p:sp>
      <p:sp>
        <p:nvSpPr>
          <p:cNvPr id="38" name="文本占位符 7"/>
          <p:cNvSpPr>
            <a:spLocks noGrp="1"/>
          </p:cNvSpPr>
          <p:nvPr>
            <p:ph type="body" sz="quarter" idx="14" hasCustomPrompt="1"/>
          </p:nvPr>
        </p:nvSpPr>
        <p:spPr>
          <a:xfrm>
            <a:off x="4127781" y="3373862"/>
            <a:ext cx="1968219" cy="468052"/>
          </a:xfrm>
          <a:prstGeom prst="rect">
            <a:avLst/>
          </a:prstGeom>
        </p:spPr>
        <p:txBody>
          <a:bodyPr anchor="ctr"/>
          <a:lstStyle>
            <a:lvl1pPr algn="ctr">
              <a:lnSpc>
                <a:spcPct val="100000"/>
              </a:lnSpc>
              <a:buNone/>
              <a:defRPr sz="1600" baseline="0">
                <a:latin typeface="Huawei Sans" panose="020C0503030203020204" pitchFamily="34" charset="0"/>
                <a:ea typeface="方正兰亭黑简体" panose="02000000000000000000" pitchFamily="2" charset="-122"/>
              </a:defRPr>
            </a:lvl1pPr>
          </a:lstStyle>
          <a:p>
            <a:pPr lvl="0"/>
            <a:r>
              <a:rPr lang="en-US" altLang="zh-CN" dirty="0"/>
              <a:t>2019.XX.XX</a:t>
            </a:r>
            <a:endParaRPr lang="zh-CN" altLang="en-US" dirty="0"/>
          </a:p>
        </p:txBody>
      </p:sp>
      <p:sp>
        <p:nvSpPr>
          <p:cNvPr id="39" name="文本占位符 7"/>
          <p:cNvSpPr>
            <a:spLocks noGrp="1"/>
          </p:cNvSpPr>
          <p:nvPr>
            <p:ph type="body" sz="quarter" idx="15" hasCustomPrompt="1"/>
          </p:nvPr>
        </p:nvSpPr>
        <p:spPr>
          <a:xfrm>
            <a:off x="6096000" y="3373862"/>
            <a:ext cx="3024336" cy="468052"/>
          </a:xfrm>
          <a:prstGeom prst="rect">
            <a:avLst/>
          </a:prstGeom>
        </p:spPr>
        <p:txBody>
          <a:bodyPr anchor="ctr"/>
          <a:lstStyle>
            <a:lvl1pPr algn="ctr">
              <a:lnSpc>
                <a:spcPct val="100000"/>
              </a:lnSpc>
              <a:buNone/>
              <a:defRPr sz="1600" baseline="0">
                <a:latin typeface="Huawei Sans" panose="020C0503030203020204" pitchFamily="34" charset="0"/>
                <a:ea typeface="方正兰亭黑简体" panose="02000000000000000000" pitchFamily="2" charset="-122"/>
              </a:defRPr>
            </a:lvl1pPr>
          </a:lstStyle>
          <a:p>
            <a:pPr lvl="0"/>
            <a:r>
              <a:rPr lang="zh-CN" altLang="en-US" dirty="0"/>
              <a:t>姓名</a:t>
            </a:r>
            <a:r>
              <a:rPr lang="en-US" altLang="zh-CN" dirty="0"/>
              <a:t>/</a:t>
            </a:r>
            <a:r>
              <a:rPr lang="zh-CN" altLang="en-US" dirty="0"/>
              <a:t>工号</a:t>
            </a:r>
          </a:p>
        </p:txBody>
      </p:sp>
      <p:sp>
        <p:nvSpPr>
          <p:cNvPr id="40" name="文本占位符 7"/>
          <p:cNvSpPr>
            <a:spLocks noGrp="1"/>
          </p:cNvSpPr>
          <p:nvPr>
            <p:ph type="body" sz="quarter" idx="16" hasCustomPrompt="1"/>
          </p:nvPr>
        </p:nvSpPr>
        <p:spPr>
          <a:xfrm>
            <a:off x="9120336" y="3337858"/>
            <a:ext cx="2352261" cy="504056"/>
          </a:xfrm>
          <a:prstGeom prst="rect">
            <a:avLst/>
          </a:prstGeom>
        </p:spPr>
        <p:txBody>
          <a:bodyPr anchor="ctr"/>
          <a:lstStyle>
            <a:lvl1pPr algn="ctr">
              <a:lnSpc>
                <a:spcPct val="100000"/>
              </a:lnSpc>
              <a:buNone/>
              <a:defRPr sz="1600" baseline="0">
                <a:latin typeface="Huawei Sans" panose="020C0503030203020204" pitchFamily="34" charset="0"/>
                <a:ea typeface="方正兰亭黑简体" panose="02000000000000000000" pitchFamily="2" charset="-122"/>
              </a:defRPr>
            </a:lvl1pPr>
          </a:lstStyle>
          <a:p>
            <a:pPr lvl="0"/>
            <a:r>
              <a:rPr lang="zh-CN" altLang="en-US" dirty="0"/>
              <a:t>新开发</a:t>
            </a:r>
          </a:p>
        </p:txBody>
      </p:sp>
      <p:sp>
        <p:nvSpPr>
          <p:cNvPr id="41" name="Rectangle 2"/>
          <p:cNvSpPr>
            <a:spLocks noChangeArrowheads="1"/>
          </p:cNvSpPr>
          <p:nvPr userDrawn="1"/>
        </p:nvSpPr>
        <p:spPr bwMode="auto">
          <a:xfrm>
            <a:off x="952501" y="368660"/>
            <a:ext cx="3509771" cy="479425"/>
          </a:xfrm>
          <a:prstGeom prst="rect">
            <a:avLst/>
          </a:prstGeom>
          <a:noFill/>
          <a:ln w="9525">
            <a:noFill/>
            <a:miter lim="800000"/>
            <a:headEnd/>
            <a:tailEnd/>
          </a:ln>
        </p:spPr>
        <p:txBody>
          <a:bodyPr lIns="78258" tIns="39127" rIns="78258" bIns="39127" anchor="ctr"/>
          <a:lstStyle/>
          <a:p>
            <a:pPr defTabSz="801688" fontAlgn="base"/>
            <a:r>
              <a:rPr lang="en-US" altLang="zh-CN" sz="3500" b="1" baseline="0" dirty="0">
                <a:solidFill>
                  <a:srgbClr val="C00000"/>
                </a:solidFill>
                <a:latin typeface="Huawei Sans" panose="020C0503030203020204" pitchFamily="34" charset="0"/>
                <a:ea typeface="方正兰亭黑简体" panose="02000000000000000000" pitchFamily="2" charset="-122"/>
                <a:cs typeface="Arial" panose="020B0604020202020204" pitchFamily="34" charset="0"/>
              </a:rPr>
              <a:t>Change History</a:t>
            </a:r>
            <a:endParaRPr lang="zh-CN" altLang="en-US" sz="3500" b="1" baseline="0" dirty="0">
              <a:solidFill>
                <a:srgbClr val="C00000"/>
              </a:solidFill>
              <a:latin typeface="Huawei Sans" panose="020C0503030203020204" pitchFamily="34" charset="0"/>
              <a:ea typeface="方正兰亭黑简体" panose="02000000000000000000" pitchFamily="2" charset="-122"/>
              <a:cs typeface="Arial" panose="020B0604020202020204" pitchFamily="34" charset="0"/>
            </a:endParaRPr>
          </a:p>
        </p:txBody>
      </p:sp>
      <p:sp>
        <p:nvSpPr>
          <p:cNvPr id="42" name="Text Box 58"/>
          <p:cNvSpPr txBox="1">
            <a:spLocks noChangeArrowheads="1"/>
          </p:cNvSpPr>
          <p:nvPr userDrawn="1"/>
        </p:nvSpPr>
        <p:spPr bwMode="auto">
          <a:xfrm>
            <a:off x="8868308" y="171041"/>
            <a:ext cx="2772308" cy="369332"/>
          </a:xfrm>
          <a:prstGeom prst="rect">
            <a:avLst/>
          </a:prstGeom>
          <a:noFill/>
          <a:ln w="9525" algn="ctr">
            <a:noFill/>
            <a:miter lim="800000"/>
            <a:headEnd/>
            <a:tailEnd/>
          </a:ln>
        </p:spPr>
        <p:txBody>
          <a:bodyPr wrap="square">
            <a:spAutoFit/>
          </a:bodyPr>
          <a:lstStyle/>
          <a:p>
            <a:pPr>
              <a:spcBef>
                <a:spcPct val="50000"/>
              </a:spcBef>
            </a:pPr>
            <a:r>
              <a:rPr lang="en-US" altLang="zh-CN" sz="1800" b="1" i="0" baseline="0" dirty="0">
                <a:solidFill>
                  <a:schemeClr val="bg2">
                    <a:lumMod val="50000"/>
                  </a:schemeClr>
                </a:solidFill>
                <a:latin typeface="Huawei Sans" panose="020C0503030203020204" pitchFamily="34" charset="0"/>
                <a:ea typeface="方正兰亭黑简体" panose="02000000000000000000" pitchFamily="2" charset="-122"/>
                <a:cs typeface="Arial" panose="020B0604020202020204" pitchFamily="34" charset="0"/>
              </a:rPr>
              <a:t>Do not print this page</a:t>
            </a:r>
            <a:endParaRPr lang="zh-CN" altLang="en-US" sz="1800" b="1" i="0" baseline="0" dirty="0">
              <a:solidFill>
                <a:schemeClr val="bg2">
                  <a:lumMod val="50000"/>
                </a:schemeClr>
              </a:solidFill>
              <a:latin typeface="Huawei Sans" panose="020C0503030203020204" pitchFamily="34" charset="0"/>
              <a:ea typeface="方正兰亭黑简体" panose="02000000000000000000" pitchFamily="2" charset="-122"/>
              <a:cs typeface="Arial" panose="020B0604020202020204" pitchFamily="34" charset="0"/>
            </a:endParaRPr>
          </a:p>
        </p:txBody>
      </p:sp>
      <p:sp>
        <p:nvSpPr>
          <p:cNvPr id="43" name="文本占位符 7"/>
          <p:cNvSpPr>
            <a:spLocks noGrp="1"/>
          </p:cNvSpPr>
          <p:nvPr>
            <p:ph type="body" sz="quarter" idx="21"/>
          </p:nvPr>
        </p:nvSpPr>
        <p:spPr>
          <a:xfrm>
            <a:off x="1007435" y="3877918"/>
            <a:ext cx="3120347" cy="468052"/>
          </a:xfrm>
          <a:prstGeom prst="rect">
            <a:avLst/>
          </a:prstGeom>
        </p:spPr>
        <p:txBody>
          <a:bodyPr anchor="ctr"/>
          <a:lstStyle>
            <a:lvl1pPr algn="ctr">
              <a:lnSpc>
                <a:spcPct val="100000"/>
              </a:lnSpc>
              <a:buNone/>
              <a:defRPr sz="1600" baseline="0">
                <a:latin typeface="Huawei Sans" panose="020C0503030203020204" pitchFamily="34" charset="0"/>
                <a:ea typeface="方正兰亭黑简体" panose="02000000000000000000" pitchFamily="2" charset="-122"/>
              </a:defRPr>
            </a:lvl1pPr>
          </a:lstStyle>
          <a:p>
            <a:pPr lvl="0"/>
            <a:endParaRPr lang="zh-CN" altLang="en-US" dirty="0"/>
          </a:p>
        </p:txBody>
      </p:sp>
      <p:sp>
        <p:nvSpPr>
          <p:cNvPr id="44" name="文本占位符 7"/>
          <p:cNvSpPr>
            <a:spLocks noGrp="1"/>
          </p:cNvSpPr>
          <p:nvPr>
            <p:ph type="body" sz="quarter" idx="22"/>
          </p:nvPr>
        </p:nvSpPr>
        <p:spPr>
          <a:xfrm>
            <a:off x="4127781" y="3877918"/>
            <a:ext cx="1968219" cy="468052"/>
          </a:xfrm>
          <a:prstGeom prst="rect">
            <a:avLst/>
          </a:prstGeom>
        </p:spPr>
        <p:txBody>
          <a:bodyPr anchor="ctr"/>
          <a:lstStyle>
            <a:lvl1pPr algn="ctr">
              <a:lnSpc>
                <a:spcPct val="100000"/>
              </a:lnSpc>
              <a:buNone/>
              <a:defRPr sz="1600" baseline="0">
                <a:latin typeface="Huawei Sans" panose="020C0503030203020204" pitchFamily="34" charset="0"/>
                <a:ea typeface="方正兰亭黑简体" panose="02000000000000000000" pitchFamily="2" charset="-122"/>
              </a:defRPr>
            </a:lvl1pPr>
          </a:lstStyle>
          <a:p>
            <a:pPr lvl="0"/>
            <a:endParaRPr lang="zh-CN" altLang="en-US" dirty="0"/>
          </a:p>
        </p:txBody>
      </p:sp>
      <p:sp>
        <p:nvSpPr>
          <p:cNvPr id="45" name="文本占位符 7"/>
          <p:cNvSpPr>
            <a:spLocks noGrp="1"/>
          </p:cNvSpPr>
          <p:nvPr>
            <p:ph type="body" sz="quarter" idx="23"/>
          </p:nvPr>
        </p:nvSpPr>
        <p:spPr>
          <a:xfrm>
            <a:off x="6096000" y="3877918"/>
            <a:ext cx="3024336" cy="468052"/>
          </a:xfrm>
          <a:prstGeom prst="rect">
            <a:avLst/>
          </a:prstGeom>
        </p:spPr>
        <p:txBody>
          <a:bodyPr anchor="ctr"/>
          <a:lstStyle>
            <a:lvl1pPr algn="ctr">
              <a:lnSpc>
                <a:spcPct val="100000"/>
              </a:lnSpc>
              <a:buNone/>
              <a:defRPr sz="1600" baseline="0">
                <a:latin typeface="Huawei Sans" panose="020C0503030203020204" pitchFamily="34" charset="0"/>
                <a:ea typeface="方正兰亭黑简体" panose="02000000000000000000" pitchFamily="2" charset="-122"/>
              </a:defRPr>
            </a:lvl1pPr>
          </a:lstStyle>
          <a:p>
            <a:pPr lvl="0"/>
            <a:endParaRPr lang="zh-CN" altLang="en-US" dirty="0"/>
          </a:p>
        </p:txBody>
      </p:sp>
      <p:sp>
        <p:nvSpPr>
          <p:cNvPr id="46" name="文本占位符 7"/>
          <p:cNvSpPr>
            <a:spLocks noGrp="1"/>
          </p:cNvSpPr>
          <p:nvPr>
            <p:ph type="body" sz="quarter" idx="24"/>
          </p:nvPr>
        </p:nvSpPr>
        <p:spPr>
          <a:xfrm>
            <a:off x="9120336" y="3841914"/>
            <a:ext cx="2352261" cy="504056"/>
          </a:xfrm>
          <a:prstGeom prst="rect">
            <a:avLst/>
          </a:prstGeom>
        </p:spPr>
        <p:txBody>
          <a:bodyPr anchor="ctr"/>
          <a:lstStyle>
            <a:lvl1pPr algn="ctr">
              <a:lnSpc>
                <a:spcPct val="100000"/>
              </a:lnSpc>
              <a:buNone/>
              <a:defRPr sz="1600" baseline="0">
                <a:latin typeface="Huawei Sans" panose="020C0503030203020204" pitchFamily="34" charset="0"/>
                <a:ea typeface="方正兰亭黑简体" panose="02000000000000000000" pitchFamily="2" charset="-122"/>
              </a:defRPr>
            </a:lvl1pPr>
          </a:lstStyle>
          <a:p>
            <a:pPr lvl="0"/>
            <a:endParaRPr lang="zh-CN" altLang="en-US" dirty="0"/>
          </a:p>
        </p:txBody>
      </p:sp>
      <p:sp>
        <p:nvSpPr>
          <p:cNvPr id="47" name="文本占位符 7"/>
          <p:cNvSpPr>
            <a:spLocks noGrp="1"/>
          </p:cNvSpPr>
          <p:nvPr>
            <p:ph type="body" sz="quarter" idx="25"/>
          </p:nvPr>
        </p:nvSpPr>
        <p:spPr>
          <a:xfrm>
            <a:off x="1007435" y="4345970"/>
            <a:ext cx="3120347" cy="468052"/>
          </a:xfrm>
          <a:prstGeom prst="rect">
            <a:avLst/>
          </a:prstGeom>
        </p:spPr>
        <p:txBody>
          <a:bodyPr anchor="ctr"/>
          <a:lstStyle>
            <a:lvl1pPr algn="ctr">
              <a:lnSpc>
                <a:spcPct val="100000"/>
              </a:lnSpc>
              <a:buNone/>
              <a:defRPr sz="1600" baseline="0">
                <a:latin typeface="Huawei Sans" panose="020C0503030203020204" pitchFamily="34" charset="0"/>
                <a:ea typeface="方正兰亭黑简体" panose="02000000000000000000" pitchFamily="2" charset="-122"/>
              </a:defRPr>
            </a:lvl1pPr>
          </a:lstStyle>
          <a:p>
            <a:pPr lvl="0"/>
            <a:endParaRPr lang="zh-CN" altLang="en-US" dirty="0"/>
          </a:p>
        </p:txBody>
      </p:sp>
      <p:sp>
        <p:nvSpPr>
          <p:cNvPr id="48" name="文本占位符 7"/>
          <p:cNvSpPr>
            <a:spLocks noGrp="1"/>
          </p:cNvSpPr>
          <p:nvPr>
            <p:ph type="body" sz="quarter" idx="26"/>
          </p:nvPr>
        </p:nvSpPr>
        <p:spPr>
          <a:xfrm>
            <a:off x="4127781" y="4345970"/>
            <a:ext cx="1968219" cy="468052"/>
          </a:xfrm>
          <a:prstGeom prst="rect">
            <a:avLst/>
          </a:prstGeom>
        </p:spPr>
        <p:txBody>
          <a:bodyPr anchor="ctr"/>
          <a:lstStyle>
            <a:lvl1pPr algn="ctr">
              <a:lnSpc>
                <a:spcPct val="100000"/>
              </a:lnSpc>
              <a:buNone/>
              <a:defRPr sz="1600" baseline="0">
                <a:latin typeface="Huawei Sans" panose="020C0503030203020204" pitchFamily="34" charset="0"/>
                <a:ea typeface="方正兰亭黑简体" panose="02000000000000000000" pitchFamily="2" charset="-122"/>
              </a:defRPr>
            </a:lvl1pPr>
          </a:lstStyle>
          <a:p>
            <a:pPr lvl="0"/>
            <a:endParaRPr lang="zh-CN" altLang="en-US" dirty="0"/>
          </a:p>
        </p:txBody>
      </p:sp>
      <p:sp>
        <p:nvSpPr>
          <p:cNvPr id="49" name="文本占位符 7"/>
          <p:cNvSpPr>
            <a:spLocks noGrp="1"/>
          </p:cNvSpPr>
          <p:nvPr>
            <p:ph type="body" sz="quarter" idx="27"/>
          </p:nvPr>
        </p:nvSpPr>
        <p:spPr>
          <a:xfrm>
            <a:off x="6096000" y="4345970"/>
            <a:ext cx="3024336" cy="468052"/>
          </a:xfrm>
          <a:prstGeom prst="rect">
            <a:avLst/>
          </a:prstGeom>
        </p:spPr>
        <p:txBody>
          <a:bodyPr anchor="ctr"/>
          <a:lstStyle>
            <a:lvl1pPr algn="ctr">
              <a:lnSpc>
                <a:spcPct val="100000"/>
              </a:lnSpc>
              <a:buNone/>
              <a:defRPr sz="1600" baseline="0">
                <a:latin typeface="Huawei Sans" panose="020C0503030203020204" pitchFamily="34" charset="0"/>
                <a:ea typeface="方正兰亭黑简体" panose="02000000000000000000" pitchFamily="2" charset="-122"/>
              </a:defRPr>
            </a:lvl1pPr>
          </a:lstStyle>
          <a:p>
            <a:pPr lvl="0"/>
            <a:endParaRPr lang="zh-CN" altLang="en-US" dirty="0"/>
          </a:p>
        </p:txBody>
      </p:sp>
      <p:sp>
        <p:nvSpPr>
          <p:cNvPr id="50" name="文本占位符 7"/>
          <p:cNvSpPr>
            <a:spLocks noGrp="1"/>
          </p:cNvSpPr>
          <p:nvPr>
            <p:ph type="body" sz="quarter" idx="28"/>
          </p:nvPr>
        </p:nvSpPr>
        <p:spPr>
          <a:xfrm>
            <a:off x="9120336" y="4345970"/>
            <a:ext cx="2352261" cy="468052"/>
          </a:xfrm>
          <a:prstGeom prst="rect">
            <a:avLst/>
          </a:prstGeom>
        </p:spPr>
        <p:txBody>
          <a:bodyPr anchor="ctr"/>
          <a:lstStyle>
            <a:lvl1pPr algn="ctr">
              <a:lnSpc>
                <a:spcPct val="100000"/>
              </a:lnSpc>
              <a:buNone/>
              <a:defRPr sz="1600" baseline="0">
                <a:latin typeface="Huawei Sans" panose="020C0503030203020204" pitchFamily="34" charset="0"/>
                <a:ea typeface="方正兰亭黑简体" panose="02000000000000000000" pitchFamily="2" charset="-122"/>
              </a:defRPr>
            </a:lvl1pPr>
          </a:lstStyle>
          <a:p>
            <a:pPr lvl="0"/>
            <a:endParaRPr lang="zh-CN" altLang="en-US" dirty="0"/>
          </a:p>
        </p:txBody>
      </p:sp>
      <p:sp>
        <p:nvSpPr>
          <p:cNvPr id="51" name="文本占位符 7"/>
          <p:cNvSpPr>
            <a:spLocks noGrp="1"/>
          </p:cNvSpPr>
          <p:nvPr>
            <p:ph type="body" sz="quarter" idx="29"/>
          </p:nvPr>
        </p:nvSpPr>
        <p:spPr>
          <a:xfrm>
            <a:off x="1007435" y="4886030"/>
            <a:ext cx="3120347" cy="468052"/>
          </a:xfrm>
          <a:prstGeom prst="rect">
            <a:avLst/>
          </a:prstGeom>
        </p:spPr>
        <p:txBody>
          <a:bodyPr anchor="ctr"/>
          <a:lstStyle>
            <a:lvl1pPr algn="ctr">
              <a:lnSpc>
                <a:spcPct val="100000"/>
              </a:lnSpc>
              <a:buNone/>
              <a:defRPr sz="1600" baseline="0">
                <a:latin typeface="Huawei Sans" panose="020C0503030203020204" pitchFamily="34" charset="0"/>
                <a:ea typeface="方正兰亭黑简体" panose="02000000000000000000" pitchFamily="2" charset="-122"/>
              </a:defRPr>
            </a:lvl1pPr>
          </a:lstStyle>
          <a:p>
            <a:pPr lvl="0"/>
            <a:endParaRPr lang="zh-CN" altLang="en-US" dirty="0"/>
          </a:p>
        </p:txBody>
      </p:sp>
      <p:sp>
        <p:nvSpPr>
          <p:cNvPr id="52" name="文本占位符 7"/>
          <p:cNvSpPr>
            <a:spLocks noGrp="1"/>
          </p:cNvSpPr>
          <p:nvPr>
            <p:ph type="body" sz="quarter" idx="30"/>
          </p:nvPr>
        </p:nvSpPr>
        <p:spPr>
          <a:xfrm>
            <a:off x="4127781" y="4886030"/>
            <a:ext cx="1968219" cy="468052"/>
          </a:xfrm>
          <a:prstGeom prst="rect">
            <a:avLst/>
          </a:prstGeom>
        </p:spPr>
        <p:txBody>
          <a:bodyPr anchor="ctr"/>
          <a:lstStyle>
            <a:lvl1pPr algn="ctr">
              <a:lnSpc>
                <a:spcPct val="100000"/>
              </a:lnSpc>
              <a:buNone/>
              <a:defRPr sz="1600" baseline="0">
                <a:latin typeface="Huawei Sans" panose="020C0503030203020204" pitchFamily="34" charset="0"/>
                <a:ea typeface="方正兰亭黑简体" panose="02000000000000000000" pitchFamily="2" charset="-122"/>
              </a:defRPr>
            </a:lvl1pPr>
          </a:lstStyle>
          <a:p>
            <a:pPr lvl="0"/>
            <a:endParaRPr lang="zh-CN" altLang="en-US" dirty="0"/>
          </a:p>
        </p:txBody>
      </p:sp>
      <p:sp>
        <p:nvSpPr>
          <p:cNvPr id="53" name="文本占位符 7"/>
          <p:cNvSpPr>
            <a:spLocks noGrp="1"/>
          </p:cNvSpPr>
          <p:nvPr>
            <p:ph type="body" sz="quarter" idx="31"/>
          </p:nvPr>
        </p:nvSpPr>
        <p:spPr>
          <a:xfrm>
            <a:off x="6096000" y="4886030"/>
            <a:ext cx="3024336" cy="468052"/>
          </a:xfrm>
          <a:prstGeom prst="rect">
            <a:avLst/>
          </a:prstGeom>
        </p:spPr>
        <p:txBody>
          <a:bodyPr anchor="ctr"/>
          <a:lstStyle>
            <a:lvl1pPr algn="ctr">
              <a:lnSpc>
                <a:spcPct val="100000"/>
              </a:lnSpc>
              <a:buNone/>
              <a:defRPr sz="1600" baseline="0">
                <a:latin typeface="Huawei Sans" panose="020C0503030203020204" pitchFamily="34" charset="0"/>
                <a:ea typeface="方正兰亭黑简体" panose="02000000000000000000" pitchFamily="2" charset="-122"/>
              </a:defRPr>
            </a:lvl1pPr>
          </a:lstStyle>
          <a:p>
            <a:pPr lvl="0"/>
            <a:endParaRPr lang="zh-CN" altLang="en-US" dirty="0"/>
          </a:p>
        </p:txBody>
      </p:sp>
      <p:sp>
        <p:nvSpPr>
          <p:cNvPr id="54" name="文本占位符 7"/>
          <p:cNvSpPr>
            <a:spLocks noGrp="1"/>
          </p:cNvSpPr>
          <p:nvPr>
            <p:ph type="body" sz="quarter" idx="32"/>
          </p:nvPr>
        </p:nvSpPr>
        <p:spPr>
          <a:xfrm>
            <a:off x="9120336" y="4886030"/>
            <a:ext cx="2352261" cy="468052"/>
          </a:xfrm>
          <a:prstGeom prst="rect">
            <a:avLst/>
          </a:prstGeom>
        </p:spPr>
        <p:txBody>
          <a:bodyPr anchor="ctr"/>
          <a:lstStyle>
            <a:lvl1pPr algn="ctr">
              <a:lnSpc>
                <a:spcPct val="100000"/>
              </a:lnSpc>
              <a:buNone/>
              <a:defRPr sz="1600" baseline="0">
                <a:latin typeface="Huawei Sans" panose="020C0503030203020204" pitchFamily="34" charset="0"/>
                <a:ea typeface="方正兰亭黑简体" panose="02000000000000000000" pitchFamily="2" charset="-122"/>
              </a:defRPr>
            </a:lvl1pPr>
          </a:lstStyle>
          <a:p>
            <a:pPr lvl="0"/>
            <a:endParaRPr lang="zh-CN" altLang="en-US" dirty="0"/>
          </a:p>
        </p:txBody>
      </p:sp>
      <p:sp>
        <p:nvSpPr>
          <p:cNvPr id="55" name="文本占位符 7"/>
          <p:cNvSpPr>
            <a:spLocks noGrp="1"/>
          </p:cNvSpPr>
          <p:nvPr>
            <p:ph type="body" sz="quarter" idx="33"/>
          </p:nvPr>
        </p:nvSpPr>
        <p:spPr>
          <a:xfrm>
            <a:off x="1007435" y="5354082"/>
            <a:ext cx="3120347" cy="468052"/>
          </a:xfrm>
          <a:prstGeom prst="rect">
            <a:avLst/>
          </a:prstGeom>
        </p:spPr>
        <p:txBody>
          <a:bodyPr anchor="ctr"/>
          <a:lstStyle>
            <a:lvl1pPr algn="ctr">
              <a:lnSpc>
                <a:spcPct val="100000"/>
              </a:lnSpc>
              <a:buNone/>
              <a:defRPr sz="1600" baseline="0">
                <a:latin typeface="Huawei Sans" panose="020C0503030203020204" pitchFamily="34" charset="0"/>
                <a:ea typeface="方正兰亭黑简体" panose="02000000000000000000" pitchFamily="2" charset="-122"/>
              </a:defRPr>
            </a:lvl1pPr>
          </a:lstStyle>
          <a:p>
            <a:pPr lvl="0"/>
            <a:endParaRPr lang="zh-CN" altLang="en-US" dirty="0"/>
          </a:p>
        </p:txBody>
      </p:sp>
      <p:sp>
        <p:nvSpPr>
          <p:cNvPr id="56" name="文本占位符 7"/>
          <p:cNvSpPr>
            <a:spLocks noGrp="1"/>
          </p:cNvSpPr>
          <p:nvPr>
            <p:ph type="body" sz="quarter" idx="34"/>
          </p:nvPr>
        </p:nvSpPr>
        <p:spPr>
          <a:xfrm>
            <a:off x="4127781" y="5354082"/>
            <a:ext cx="1968219" cy="468052"/>
          </a:xfrm>
          <a:prstGeom prst="rect">
            <a:avLst/>
          </a:prstGeom>
        </p:spPr>
        <p:txBody>
          <a:bodyPr anchor="ctr"/>
          <a:lstStyle>
            <a:lvl1pPr algn="ctr">
              <a:lnSpc>
                <a:spcPct val="100000"/>
              </a:lnSpc>
              <a:buNone/>
              <a:defRPr sz="1600" baseline="0">
                <a:latin typeface="Huawei Sans" panose="020C0503030203020204" pitchFamily="34" charset="0"/>
                <a:ea typeface="方正兰亭黑简体" panose="02000000000000000000" pitchFamily="2" charset="-122"/>
              </a:defRPr>
            </a:lvl1pPr>
          </a:lstStyle>
          <a:p>
            <a:pPr lvl="0"/>
            <a:endParaRPr lang="zh-CN" altLang="en-US" dirty="0"/>
          </a:p>
        </p:txBody>
      </p:sp>
      <p:sp>
        <p:nvSpPr>
          <p:cNvPr id="57" name="文本占位符 7"/>
          <p:cNvSpPr>
            <a:spLocks noGrp="1"/>
          </p:cNvSpPr>
          <p:nvPr>
            <p:ph type="body" sz="quarter" idx="35"/>
          </p:nvPr>
        </p:nvSpPr>
        <p:spPr>
          <a:xfrm>
            <a:off x="6096000" y="5354082"/>
            <a:ext cx="3024336" cy="468052"/>
          </a:xfrm>
          <a:prstGeom prst="rect">
            <a:avLst/>
          </a:prstGeom>
        </p:spPr>
        <p:txBody>
          <a:bodyPr anchor="ctr"/>
          <a:lstStyle>
            <a:lvl1pPr algn="ctr">
              <a:lnSpc>
                <a:spcPct val="100000"/>
              </a:lnSpc>
              <a:buNone/>
              <a:defRPr sz="1600" baseline="0">
                <a:latin typeface="Huawei Sans" panose="020C0503030203020204" pitchFamily="34" charset="0"/>
                <a:ea typeface="方正兰亭黑简体" panose="02000000000000000000" pitchFamily="2" charset="-122"/>
              </a:defRPr>
            </a:lvl1pPr>
          </a:lstStyle>
          <a:p>
            <a:pPr lvl="0"/>
            <a:endParaRPr lang="zh-CN" altLang="en-US" dirty="0"/>
          </a:p>
        </p:txBody>
      </p:sp>
      <p:sp>
        <p:nvSpPr>
          <p:cNvPr id="58" name="文本占位符 7"/>
          <p:cNvSpPr>
            <a:spLocks noGrp="1"/>
          </p:cNvSpPr>
          <p:nvPr>
            <p:ph type="body" sz="quarter" idx="36"/>
          </p:nvPr>
        </p:nvSpPr>
        <p:spPr>
          <a:xfrm>
            <a:off x="9120336" y="5354082"/>
            <a:ext cx="2352261" cy="468052"/>
          </a:xfrm>
          <a:prstGeom prst="rect">
            <a:avLst/>
          </a:prstGeom>
        </p:spPr>
        <p:txBody>
          <a:bodyPr anchor="ctr"/>
          <a:lstStyle>
            <a:lvl1pPr algn="ctr">
              <a:lnSpc>
                <a:spcPct val="100000"/>
              </a:lnSpc>
              <a:buNone/>
              <a:defRPr sz="1600" baseline="0">
                <a:latin typeface="Huawei Sans" panose="020C0503030203020204" pitchFamily="34" charset="0"/>
                <a:ea typeface="方正兰亭黑简体" panose="02000000000000000000" pitchFamily="2" charset="-122"/>
              </a:defRPr>
            </a:lvl1pPr>
          </a:lstStyle>
          <a:p>
            <a:pPr lvl="0"/>
            <a:endParaRPr lang="zh-CN" altLang="en-US" dirty="0"/>
          </a:p>
        </p:txBody>
      </p:sp>
    </p:spTree>
    <p:extLst>
      <p:ext uri="{BB962C8B-B14F-4D97-AF65-F5344CB8AC3E}">
        <p14:creationId xmlns:p14="http://schemas.microsoft.com/office/powerpoint/2010/main" val="22740289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2_Chinese text pag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2A38214-5857-FC4E-B923-056100E16BCA}"/>
              </a:ext>
            </a:extLst>
          </p:cNvPr>
          <p:cNvSpPr>
            <a:spLocks noGrp="1"/>
          </p:cNvSpPr>
          <p:nvPr>
            <p:ph type="subTitle" idx="1" hasCustomPrompt="1"/>
          </p:nvPr>
        </p:nvSpPr>
        <p:spPr>
          <a:xfrm>
            <a:off x="728890" y="456134"/>
            <a:ext cx="10736446" cy="993400"/>
          </a:xfrm>
          <a:prstGeom prst="rect">
            <a:avLst/>
          </a:prstGeom>
        </p:spPr>
        <p:txBody>
          <a:bodyPr lIns="0" tIns="0" rIns="0" bIns="0" anchor="t">
            <a:normAutofit/>
          </a:bodyPr>
          <a:lstStyle>
            <a:lvl1pPr marL="0" indent="0" algn="l">
              <a:lnSpc>
                <a:spcPts val="3429"/>
              </a:lnSpc>
              <a:spcBef>
                <a:spcPts val="0"/>
              </a:spcBef>
              <a:buNone/>
              <a:defRPr sz="3199" baseline="0">
                <a:solidFill>
                  <a:schemeClr val="tx1"/>
                </a:solidFill>
                <a:latin typeface="Microsoft YaHei" panose="020B0503020204020204" pitchFamily="34" charset="-122"/>
                <a:ea typeface="Microsoft YaHei" panose="020B0503020204020204" pitchFamily="34" charset="-122"/>
              </a:defRPr>
            </a:lvl1pPr>
            <a:lvl2pPr marL="593603" indent="0" algn="ctr">
              <a:buNone/>
              <a:defRPr sz="2597"/>
            </a:lvl2pPr>
            <a:lvl3pPr marL="1187204" indent="0" algn="ctr">
              <a:buNone/>
              <a:defRPr sz="2337"/>
            </a:lvl3pPr>
            <a:lvl4pPr marL="1780808" indent="0" algn="ctr">
              <a:buNone/>
              <a:defRPr sz="2078"/>
            </a:lvl4pPr>
            <a:lvl5pPr marL="2374410" indent="0" algn="ctr">
              <a:buNone/>
              <a:defRPr sz="2078"/>
            </a:lvl5pPr>
            <a:lvl6pPr marL="2968012" indent="0" algn="ctr">
              <a:buNone/>
              <a:defRPr sz="2078"/>
            </a:lvl6pPr>
            <a:lvl7pPr marL="3561615" indent="0" algn="ctr">
              <a:buNone/>
              <a:defRPr sz="2078"/>
            </a:lvl7pPr>
            <a:lvl8pPr marL="4155218" indent="0" algn="ctr">
              <a:buNone/>
              <a:defRPr sz="2078"/>
            </a:lvl8pPr>
            <a:lvl9pPr marL="4748820" indent="0" algn="ctr">
              <a:buNone/>
              <a:defRPr sz="2078"/>
            </a:lvl9pPr>
          </a:lstStyle>
          <a:p>
            <a:r>
              <a:rPr lang="zh-CN" altLang="en-US" dirty="0"/>
              <a:t>单击此处添加标题</a:t>
            </a:r>
            <a:endParaRPr lang="en-US" dirty="0"/>
          </a:p>
        </p:txBody>
      </p:sp>
      <p:sp>
        <p:nvSpPr>
          <p:cNvPr id="7" name="Content Placeholder 2">
            <a:extLst>
              <a:ext uri="{FF2B5EF4-FFF2-40B4-BE49-F238E27FC236}">
                <a16:creationId xmlns:a16="http://schemas.microsoft.com/office/drawing/2014/main" id="{8A4EAA63-3827-DA40-B921-C01084B9DA87}"/>
              </a:ext>
            </a:extLst>
          </p:cNvPr>
          <p:cNvSpPr>
            <a:spLocks noGrp="1"/>
          </p:cNvSpPr>
          <p:nvPr>
            <p:ph idx="10" hasCustomPrompt="1"/>
          </p:nvPr>
        </p:nvSpPr>
        <p:spPr>
          <a:xfrm>
            <a:off x="736621" y="1501989"/>
            <a:ext cx="10729365" cy="4690459"/>
          </a:xfrm>
          <a:prstGeom prst="rect">
            <a:avLst/>
          </a:prstGeom>
        </p:spPr>
        <p:txBody>
          <a:bodyPr lIns="0" tIns="0" rIns="0" bIns="0"/>
          <a:lstStyle>
            <a:lvl1pPr marL="12367" indent="0">
              <a:lnSpc>
                <a:spcPct val="100000"/>
              </a:lnSpc>
              <a:spcBef>
                <a:spcPts val="0"/>
              </a:spcBef>
              <a:buFontTx/>
              <a:buNone/>
              <a:tabLst>
                <a:tab pos="1207816" algn="ctr"/>
              </a:tabLst>
              <a:defRPr sz="1799" baseline="0">
                <a:solidFill>
                  <a:schemeClr val="tx1"/>
                </a:solidFill>
                <a:latin typeface="Microsoft YaHei" panose="020B0503020204020204" pitchFamily="34" charset="-122"/>
                <a:ea typeface="Microsoft YaHei" panose="020B0503020204020204" pitchFamily="34" charset="-122"/>
                <a:cs typeface="Arial" panose="020B0604020202020204" pitchFamily="34" charset="0"/>
              </a:defRPr>
            </a:lvl1pPr>
            <a:lvl2pPr marL="525587" indent="-171074">
              <a:buFont typeface="Arial" panose="020B0604020202020204" pitchFamily="34" charset="0"/>
              <a:buChar char="•"/>
              <a:tabLst>
                <a:tab pos="1207816" algn="ctr"/>
              </a:tabLst>
              <a:defRPr sz="1298" baseline="0"/>
            </a:lvl2pPr>
            <a:lvl3pPr marL="525587" indent="-171074">
              <a:buFont typeface="Arial" panose="020B0604020202020204" pitchFamily="34" charset="0"/>
              <a:buChar char="•"/>
              <a:tabLst>
                <a:tab pos="1207816" algn="ctr"/>
              </a:tabLst>
              <a:defRPr sz="1298" baseline="0"/>
            </a:lvl3pPr>
            <a:lvl4pPr marL="525587" indent="-171074">
              <a:buFont typeface="Arial" panose="020B0604020202020204" pitchFamily="34" charset="0"/>
              <a:buChar char="•"/>
              <a:tabLst>
                <a:tab pos="1207816" algn="ctr"/>
              </a:tabLst>
              <a:defRPr sz="1298" baseline="0"/>
            </a:lvl4pPr>
            <a:lvl5pPr marL="525587" indent="-171074">
              <a:buFont typeface="Arial" panose="020B0604020202020204" pitchFamily="34" charset="0"/>
              <a:buChar char="•"/>
              <a:tabLst>
                <a:tab pos="1207816" algn="ctr"/>
              </a:tabLst>
              <a:defRPr sz="1298" baseline="0"/>
            </a:lvl5pPr>
          </a:lstStyle>
          <a:p>
            <a:pPr lvl="0"/>
            <a:r>
              <a:rPr lang="zh-CN" altLang="en-US" dirty="0"/>
              <a:t>单击此处添加文本</a:t>
            </a:r>
            <a:endParaRPr lang="en-US" dirty="0"/>
          </a:p>
        </p:txBody>
      </p:sp>
    </p:spTree>
    <p:extLst>
      <p:ext uri="{BB962C8B-B14F-4D97-AF65-F5344CB8AC3E}">
        <p14:creationId xmlns:p14="http://schemas.microsoft.com/office/powerpoint/2010/main" val="348447035"/>
      </p:ext>
    </p:extLst>
  </p:cSld>
  <p:clrMapOvr>
    <a:masterClrMapping/>
  </p:clrMapOvr>
  <p:extLst>
    <p:ext uri="{DCECCB84-F9BA-43D5-87BE-67443E8EF086}">
      <p15:sldGuideLst xmlns:p15="http://schemas.microsoft.com/office/powerpoint/2012/main">
        <p15:guide id="1" pos="3842">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3_Section Head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531223711"/>
      </p:ext>
    </p:extLst>
  </p:cSld>
  <p:clrMapOvr>
    <a:masterClrMapping/>
  </p:clrMapOvr>
  <p:transition advClick="0" advTm="800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6_标题和内容">
    <p:spTree>
      <p:nvGrpSpPr>
        <p:cNvPr id="1" name=""/>
        <p:cNvGrpSpPr/>
        <p:nvPr/>
      </p:nvGrpSpPr>
      <p:grpSpPr>
        <a:xfrm>
          <a:off x="0" y="0"/>
          <a:ext cx="0" cy="0"/>
          <a:chOff x="0" y="0"/>
          <a:chExt cx="0" cy="0"/>
        </a:xfrm>
      </p:grpSpPr>
    </p:spTree>
    <p:extLst>
      <p:ext uri="{BB962C8B-B14F-4D97-AF65-F5344CB8AC3E}">
        <p14:creationId xmlns:p14="http://schemas.microsoft.com/office/powerpoint/2010/main" val="31802396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Chinese text pag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2A38214-5857-FC4E-B923-056100E16BCA}"/>
              </a:ext>
            </a:extLst>
          </p:cNvPr>
          <p:cNvSpPr>
            <a:spLocks noGrp="1"/>
          </p:cNvSpPr>
          <p:nvPr>
            <p:ph type="subTitle" idx="1" hasCustomPrompt="1"/>
          </p:nvPr>
        </p:nvSpPr>
        <p:spPr>
          <a:xfrm>
            <a:off x="728890" y="456134"/>
            <a:ext cx="10736446" cy="993400"/>
          </a:xfrm>
          <a:prstGeom prst="rect">
            <a:avLst/>
          </a:prstGeom>
        </p:spPr>
        <p:txBody>
          <a:bodyPr lIns="0" tIns="0" rIns="0" bIns="0" anchor="t">
            <a:normAutofit/>
          </a:bodyPr>
          <a:lstStyle>
            <a:lvl1pPr marL="0" indent="0" algn="l">
              <a:lnSpc>
                <a:spcPts val="3429"/>
              </a:lnSpc>
              <a:spcBef>
                <a:spcPts val="0"/>
              </a:spcBef>
              <a:buNone/>
              <a:defRPr sz="2399" baseline="0">
                <a:solidFill>
                  <a:schemeClr val="tx1"/>
                </a:solidFill>
                <a:latin typeface="Arial" panose="020B0604020202020204" pitchFamily="34" charset="0"/>
                <a:ea typeface="Microsoft YaHei" panose="020B0503020204020204" pitchFamily="34" charset="-122"/>
                <a:cs typeface="Arial" panose="020B0604020202020204" pitchFamily="34" charset="0"/>
              </a:defRPr>
            </a:lvl1pPr>
            <a:lvl2pPr marL="593662" indent="0" algn="ctr">
              <a:buNone/>
              <a:defRPr sz="2597"/>
            </a:lvl2pPr>
            <a:lvl3pPr marL="1187323" indent="0" algn="ctr">
              <a:buNone/>
              <a:defRPr sz="2337"/>
            </a:lvl3pPr>
            <a:lvl4pPr marL="1780986" indent="0" algn="ctr">
              <a:buNone/>
              <a:defRPr sz="2078"/>
            </a:lvl4pPr>
            <a:lvl5pPr marL="2374648" indent="0" algn="ctr">
              <a:buNone/>
              <a:defRPr sz="2078"/>
            </a:lvl5pPr>
            <a:lvl6pPr marL="2968309" indent="0" algn="ctr">
              <a:buNone/>
              <a:defRPr sz="2078"/>
            </a:lvl6pPr>
            <a:lvl7pPr marL="3561971" indent="0" algn="ctr">
              <a:buNone/>
              <a:defRPr sz="2078"/>
            </a:lvl7pPr>
            <a:lvl8pPr marL="4155634" indent="0" algn="ctr">
              <a:buNone/>
              <a:defRPr sz="2078"/>
            </a:lvl8pPr>
            <a:lvl9pPr marL="4749295" indent="0" algn="ctr">
              <a:buNone/>
              <a:defRPr sz="2078"/>
            </a:lvl9pPr>
          </a:lstStyle>
          <a:p>
            <a:r>
              <a:rPr lang="en-US" altLang="zh-CN" dirty="0"/>
              <a:t>Ari</a:t>
            </a:r>
            <a:endParaRPr lang="en-US" dirty="0"/>
          </a:p>
        </p:txBody>
      </p:sp>
    </p:spTree>
    <p:extLst>
      <p:ext uri="{BB962C8B-B14F-4D97-AF65-F5344CB8AC3E}">
        <p14:creationId xmlns:p14="http://schemas.microsoft.com/office/powerpoint/2010/main" val="1390299246"/>
      </p:ext>
    </p:extLst>
  </p:cSld>
  <p:clrMapOvr>
    <a:masterClrMapping/>
  </p:clrMapOvr>
  <p:extLst>
    <p:ext uri="{DCECCB84-F9BA-43D5-87BE-67443E8EF086}">
      <p15:sldGuideLst xmlns:p15="http://schemas.microsoft.com/office/powerpoint/2012/main">
        <p15:guide id="1" pos="3842">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章节页">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2A38214-5857-FC4E-B923-056100E16BCA}"/>
              </a:ext>
            </a:extLst>
          </p:cNvPr>
          <p:cNvSpPr>
            <a:spLocks noGrp="1"/>
          </p:cNvSpPr>
          <p:nvPr>
            <p:ph type="subTitle" idx="1" hasCustomPrompt="1"/>
          </p:nvPr>
        </p:nvSpPr>
        <p:spPr>
          <a:xfrm>
            <a:off x="728890" y="513284"/>
            <a:ext cx="10736446" cy="993400"/>
          </a:xfrm>
          <a:prstGeom prst="rect">
            <a:avLst/>
          </a:prstGeom>
        </p:spPr>
        <p:txBody>
          <a:bodyPr lIns="0" tIns="0" rIns="0" bIns="0" anchor="t">
            <a:normAutofit/>
          </a:bodyPr>
          <a:lstStyle>
            <a:lvl1pPr marL="0" indent="0" algn="l">
              <a:lnSpc>
                <a:spcPts val="3428"/>
              </a:lnSpc>
              <a:spcBef>
                <a:spcPts val="0"/>
              </a:spcBef>
              <a:buNone/>
              <a:defRPr sz="2798" b="1" baseline="0">
                <a:solidFill>
                  <a:schemeClr val="tx1"/>
                </a:solidFill>
                <a:latin typeface="Microsoft YaHei" panose="020B0503020204020204" pitchFamily="34" charset="-122"/>
                <a:ea typeface="Microsoft YaHei" panose="020B0503020204020204" pitchFamily="34" charset="-122"/>
              </a:defRPr>
            </a:lvl1pPr>
            <a:lvl2pPr marL="593425" indent="0" algn="ctr">
              <a:buNone/>
              <a:defRPr sz="2596"/>
            </a:lvl2pPr>
            <a:lvl3pPr marL="1186848" indent="0" algn="ctr">
              <a:buNone/>
              <a:defRPr sz="2336"/>
            </a:lvl3pPr>
            <a:lvl4pPr marL="1780274" indent="0" algn="ctr">
              <a:buNone/>
              <a:defRPr sz="2077"/>
            </a:lvl4pPr>
            <a:lvl5pPr marL="2373698" indent="0" algn="ctr">
              <a:buNone/>
              <a:defRPr sz="2077"/>
            </a:lvl5pPr>
            <a:lvl6pPr marL="2967122" indent="0" algn="ctr">
              <a:buNone/>
              <a:defRPr sz="2077"/>
            </a:lvl6pPr>
            <a:lvl7pPr marL="3560546" indent="0" algn="ctr">
              <a:buNone/>
              <a:defRPr sz="2077"/>
            </a:lvl7pPr>
            <a:lvl8pPr marL="4153972" indent="0" algn="ctr">
              <a:buNone/>
              <a:defRPr sz="2077"/>
            </a:lvl8pPr>
            <a:lvl9pPr marL="4747395" indent="0" algn="ctr">
              <a:buNone/>
              <a:defRPr sz="2077"/>
            </a:lvl9pPr>
          </a:lstStyle>
          <a:p>
            <a:r>
              <a:rPr lang="zh-CN" altLang="en-US" dirty="0"/>
              <a:t>单击此处添加标题</a:t>
            </a:r>
            <a:endParaRPr lang="en-US" dirty="0"/>
          </a:p>
        </p:txBody>
      </p:sp>
      <p:sp>
        <p:nvSpPr>
          <p:cNvPr id="5" name="Content Placeholder 2">
            <a:extLst>
              <a:ext uri="{FF2B5EF4-FFF2-40B4-BE49-F238E27FC236}">
                <a16:creationId xmlns:a16="http://schemas.microsoft.com/office/drawing/2014/main" id="{CA8B3F0C-616F-224A-B32F-9F9BF5EEE1BC}"/>
              </a:ext>
            </a:extLst>
          </p:cNvPr>
          <p:cNvSpPr>
            <a:spLocks noGrp="1"/>
          </p:cNvSpPr>
          <p:nvPr>
            <p:ph idx="12" hasCustomPrompt="1"/>
          </p:nvPr>
        </p:nvSpPr>
        <p:spPr>
          <a:xfrm>
            <a:off x="725739" y="1512878"/>
            <a:ext cx="10729365" cy="4690459"/>
          </a:xfrm>
          <a:prstGeom prst="rect">
            <a:avLst/>
          </a:prstGeom>
        </p:spPr>
        <p:txBody>
          <a:bodyPr lIns="0" tIns="0" rIns="0" bIns="0"/>
          <a:lstStyle>
            <a:lvl1pPr marL="179244" marR="0" indent="-168141" algn="l" defTabSz="1186848" rtl="0" eaLnBrk="1" fontAlgn="auto" latinLnBrk="0" hangingPunct="1">
              <a:lnSpc>
                <a:spcPct val="100000"/>
              </a:lnSpc>
              <a:spcBef>
                <a:spcPts val="0"/>
              </a:spcBef>
              <a:spcAft>
                <a:spcPts val="600"/>
              </a:spcAft>
              <a:buClr>
                <a:srgbClr val="000000"/>
              </a:buClr>
              <a:buSzTx/>
              <a:buFont typeface="Arial" panose="020B0604020202020204" pitchFamily="34" charset="0"/>
              <a:buChar char="•"/>
              <a:tabLst>
                <a:tab pos="1207122" algn="ctr"/>
              </a:tabLst>
              <a:defRPr sz="1798" baseline="0">
                <a:solidFill>
                  <a:schemeClr val="tx1"/>
                </a:solidFill>
                <a:latin typeface="Microsoft YaHei" panose="020B0503020204020204" pitchFamily="34" charset="-122"/>
                <a:ea typeface="Microsoft YaHei" panose="020B0503020204020204" pitchFamily="34" charset="-122"/>
                <a:cs typeface="Arial" panose="020B0604020202020204" pitchFamily="34" charset="0"/>
              </a:defRPr>
            </a:lvl1pPr>
            <a:lvl2pPr marL="328762" marR="0" indent="-168141" algn="l" defTabSz="1186848" rtl="0" eaLnBrk="1" fontAlgn="auto" latinLnBrk="0" hangingPunct="1">
              <a:lnSpc>
                <a:spcPct val="100000"/>
              </a:lnSpc>
              <a:spcBef>
                <a:spcPts val="0"/>
              </a:spcBef>
              <a:spcAft>
                <a:spcPts val="600"/>
              </a:spcAft>
              <a:buClr>
                <a:schemeClr val="tx1"/>
              </a:buClr>
              <a:buSzTx/>
              <a:buFont typeface=".AppleSystemUIFont"/>
              <a:buChar char="&gt;"/>
              <a:tabLst>
                <a:tab pos="1207122" algn="ctr"/>
              </a:tabLst>
              <a:defRPr sz="1598" baseline="0">
                <a:latin typeface="Microsoft YaHei" panose="020B0503020204020204" pitchFamily="34" charset="-122"/>
                <a:ea typeface="Microsoft YaHei" panose="020B0503020204020204" pitchFamily="34" charset="-122"/>
              </a:defRPr>
            </a:lvl2pPr>
            <a:lvl3pPr marL="1097697" marR="0" indent="-168141" algn="l" defTabSz="1186848" rtl="0" eaLnBrk="1" fontAlgn="auto" latinLnBrk="0" hangingPunct="1">
              <a:lnSpc>
                <a:spcPct val="100000"/>
              </a:lnSpc>
              <a:spcBef>
                <a:spcPts val="0"/>
              </a:spcBef>
              <a:spcAft>
                <a:spcPts val="600"/>
              </a:spcAft>
              <a:buClr>
                <a:schemeClr val="tx1"/>
              </a:buClr>
              <a:buSzTx/>
              <a:buFont typeface=".AppleSystemUIFont"/>
              <a:buChar char="-"/>
              <a:tabLst>
                <a:tab pos="1207122" algn="ctr"/>
              </a:tabLst>
              <a:defRPr sz="1297" baseline="0">
                <a:latin typeface="Microsoft YaHei" panose="020B0503020204020204" pitchFamily="34" charset="-122"/>
                <a:ea typeface="Microsoft YaHei" panose="020B0503020204020204" pitchFamily="34" charset="-122"/>
              </a:defRPr>
            </a:lvl3pPr>
            <a:lvl4pPr marL="525430" indent="-171023">
              <a:buFont typeface="Arial" panose="020B0604020202020204" pitchFamily="34" charset="0"/>
              <a:buChar char="•"/>
              <a:tabLst>
                <a:tab pos="1207454" algn="ctr"/>
              </a:tabLst>
              <a:defRPr sz="1297" baseline="0"/>
            </a:lvl4pPr>
            <a:lvl5pPr marL="525430" indent="-171023">
              <a:buFont typeface="Arial" panose="020B0604020202020204" pitchFamily="34" charset="0"/>
              <a:buChar char="•"/>
              <a:tabLst>
                <a:tab pos="1207454" algn="ctr"/>
              </a:tabLst>
              <a:defRPr sz="1297" baseline="0"/>
            </a:lvl5pPr>
          </a:lstStyle>
          <a:p>
            <a:pPr lvl="0"/>
            <a:r>
              <a:rPr lang="zh-CN" altLang="en-US" dirty="0"/>
              <a:t>单击此处添加文本</a:t>
            </a:r>
            <a:endParaRPr lang="en-US" dirty="0"/>
          </a:p>
          <a:p>
            <a:pPr marL="328762" marR="0" lvl="1" indent="-168141" algn="l" defTabSz="1186848" rtl="0" eaLnBrk="1" fontAlgn="auto" latinLnBrk="0" hangingPunct="1">
              <a:lnSpc>
                <a:spcPct val="100000"/>
              </a:lnSpc>
              <a:spcBef>
                <a:spcPts val="0"/>
              </a:spcBef>
              <a:spcAft>
                <a:spcPts val="600"/>
              </a:spcAft>
              <a:buClr>
                <a:schemeClr val="tx1"/>
              </a:buClr>
              <a:buSzTx/>
              <a:buFont typeface="Arial" panose="020B0604020202020204" pitchFamily="34" charset="0"/>
              <a:buChar char="•"/>
              <a:tabLst>
                <a:tab pos="1207122" algn="ctr"/>
              </a:tabLst>
              <a:defRPr/>
            </a:pPr>
            <a:r>
              <a:rPr lang="zh-CN" altLang="en-US" dirty="0"/>
              <a:t>单击此处添加文本</a:t>
            </a:r>
            <a:endParaRPr lang="en-US" dirty="0"/>
          </a:p>
          <a:p>
            <a:pPr marL="1097697" marR="0" lvl="2" indent="-168141" algn="l" defTabSz="1186848" rtl="0" eaLnBrk="1" fontAlgn="auto" latinLnBrk="0" hangingPunct="1">
              <a:lnSpc>
                <a:spcPct val="100000"/>
              </a:lnSpc>
              <a:spcBef>
                <a:spcPts val="0"/>
              </a:spcBef>
              <a:spcAft>
                <a:spcPts val="600"/>
              </a:spcAft>
              <a:buClr>
                <a:schemeClr val="tx1"/>
              </a:buClr>
              <a:buSzTx/>
              <a:buFont typeface="Arial" panose="020B0604020202020204" pitchFamily="34" charset="0"/>
              <a:buChar char="•"/>
              <a:tabLst>
                <a:tab pos="1207122" algn="ctr"/>
              </a:tabLst>
              <a:defRPr/>
            </a:pPr>
            <a:r>
              <a:rPr lang="zh-CN" altLang="en-US" dirty="0"/>
              <a:t>单击此处添加文本</a:t>
            </a:r>
            <a:endParaRPr lang="en-US" dirty="0"/>
          </a:p>
          <a:p>
            <a:pPr marL="1097697" marR="0" lvl="2" indent="-168141" algn="l" defTabSz="1186848" rtl="0" eaLnBrk="1" fontAlgn="auto" latinLnBrk="0" hangingPunct="1">
              <a:lnSpc>
                <a:spcPct val="100000"/>
              </a:lnSpc>
              <a:spcBef>
                <a:spcPts val="0"/>
              </a:spcBef>
              <a:spcAft>
                <a:spcPts val="600"/>
              </a:spcAft>
              <a:buClr>
                <a:schemeClr val="tx1"/>
              </a:buClr>
              <a:buSzTx/>
              <a:buFont typeface="Arial" panose="020B0604020202020204" pitchFamily="34" charset="0"/>
              <a:buChar char="•"/>
              <a:tabLst>
                <a:tab pos="1207122" algn="ctr"/>
              </a:tabLst>
              <a:defRPr/>
            </a:pPr>
            <a:endParaRPr lang="en-US" altLang="zh-CN" dirty="0"/>
          </a:p>
        </p:txBody>
      </p:sp>
    </p:spTree>
    <p:extLst>
      <p:ext uri="{BB962C8B-B14F-4D97-AF65-F5344CB8AC3E}">
        <p14:creationId xmlns:p14="http://schemas.microsoft.com/office/powerpoint/2010/main" val="2355775719"/>
      </p:ext>
    </p:extLst>
  </p:cSld>
  <p:clrMapOvr>
    <a:masterClrMapping/>
  </p:clrMapOvr>
  <p:extLst>
    <p:ext uri="{DCECCB84-F9BA-43D5-87BE-67443E8EF086}">
      <p15:sldGuideLst xmlns:p15="http://schemas.microsoft.com/office/powerpoint/2012/main">
        <p15:guide id="1" pos="3842">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1007537" y="325443"/>
            <a:ext cx="10176933" cy="871537"/>
          </a:xfrm>
          <a:prstGeom prst="rect">
            <a:avLst/>
          </a:prstGeom>
        </p:spPr>
        <p:txBody>
          <a:bodyPr/>
          <a:lstStyle/>
          <a:p>
            <a:r>
              <a:rPr lang="zh-CN" altLang="en-US" dirty="0"/>
              <a:t>单击此处编辑母版标题样式</a:t>
            </a:r>
          </a:p>
        </p:txBody>
      </p:sp>
      <p:sp>
        <p:nvSpPr>
          <p:cNvPr id="3" name="内容占位符 2"/>
          <p:cNvSpPr>
            <a:spLocks noGrp="1"/>
          </p:cNvSpPr>
          <p:nvPr>
            <p:ph idx="1"/>
          </p:nvPr>
        </p:nvSpPr>
        <p:spPr>
          <a:xfrm>
            <a:off x="1007537" y="1628780"/>
            <a:ext cx="10176933" cy="4194175"/>
          </a:xfrm>
          <a:prstGeom prst="rect">
            <a:avLst/>
          </a:prstGeo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extLst>
      <p:ext uri="{BB962C8B-B14F-4D97-AF65-F5344CB8AC3E}">
        <p14:creationId xmlns:p14="http://schemas.microsoft.com/office/powerpoint/2010/main" val="27200432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2_Chinese text pag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2A38214-5857-FC4E-B923-056100E16BCA}"/>
              </a:ext>
            </a:extLst>
          </p:cNvPr>
          <p:cNvSpPr>
            <a:spLocks noGrp="1"/>
          </p:cNvSpPr>
          <p:nvPr>
            <p:ph type="subTitle" idx="1" hasCustomPrompt="1"/>
          </p:nvPr>
        </p:nvSpPr>
        <p:spPr>
          <a:xfrm>
            <a:off x="728890" y="456134"/>
            <a:ext cx="10736446" cy="993400"/>
          </a:xfrm>
          <a:prstGeom prst="rect">
            <a:avLst/>
          </a:prstGeom>
        </p:spPr>
        <p:txBody>
          <a:bodyPr lIns="0" tIns="0" rIns="0" bIns="0" anchor="t">
            <a:normAutofit/>
          </a:bodyPr>
          <a:lstStyle>
            <a:lvl1pPr marL="0" indent="0" algn="l">
              <a:lnSpc>
                <a:spcPts val="3429"/>
              </a:lnSpc>
              <a:spcBef>
                <a:spcPts val="0"/>
              </a:spcBef>
              <a:buNone/>
              <a:defRPr sz="3199" baseline="0">
                <a:solidFill>
                  <a:srgbClr val="575756"/>
                </a:solidFill>
                <a:latin typeface="Arial" panose="020B0604020202020204" pitchFamily="34" charset="0"/>
                <a:ea typeface="Microsoft YaHei" panose="020B0503020204020204" pitchFamily="34" charset="-122"/>
                <a:cs typeface="Arial" panose="020B0604020202020204" pitchFamily="34" charset="0"/>
              </a:defRPr>
            </a:lvl1pPr>
            <a:lvl2pPr marL="593662" indent="0" algn="ctr">
              <a:buNone/>
              <a:defRPr sz="2597"/>
            </a:lvl2pPr>
            <a:lvl3pPr marL="1187323" indent="0" algn="ctr">
              <a:buNone/>
              <a:defRPr sz="2337"/>
            </a:lvl3pPr>
            <a:lvl4pPr marL="1780986" indent="0" algn="ctr">
              <a:buNone/>
              <a:defRPr sz="2078"/>
            </a:lvl4pPr>
            <a:lvl5pPr marL="2374648" indent="0" algn="ctr">
              <a:buNone/>
              <a:defRPr sz="2078"/>
            </a:lvl5pPr>
            <a:lvl6pPr marL="2968309" indent="0" algn="ctr">
              <a:buNone/>
              <a:defRPr sz="2078"/>
            </a:lvl6pPr>
            <a:lvl7pPr marL="3561971" indent="0" algn="ctr">
              <a:buNone/>
              <a:defRPr sz="2078"/>
            </a:lvl7pPr>
            <a:lvl8pPr marL="4155634" indent="0" algn="ctr">
              <a:buNone/>
              <a:defRPr sz="2078"/>
            </a:lvl8pPr>
            <a:lvl9pPr marL="4749295" indent="0" algn="ctr">
              <a:buNone/>
              <a:defRPr sz="2078"/>
            </a:lvl9pPr>
          </a:lstStyle>
          <a:p>
            <a:r>
              <a:rPr lang="en-US" dirty="0"/>
              <a:t>Click to edit Master title style</a:t>
            </a:r>
          </a:p>
        </p:txBody>
      </p:sp>
      <p:sp>
        <p:nvSpPr>
          <p:cNvPr id="7" name="Content Placeholder 2">
            <a:extLst>
              <a:ext uri="{FF2B5EF4-FFF2-40B4-BE49-F238E27FC236}">
                <a16:creationId xmlns:a16="http://schemas.microsoft.com/office/drawing/2014/main" id="{8A4EAA63-3827-DA40-B921-C01084B9DA87}"/>
              </a:ext>
            </a:extLst>
          </p:cNvPr>
          <p:cNvSpPr>
            <a:spLocks noGrp="1"/>
          </p:cNvSpPr>
          <p:nvPr>
            <p:ph idx="10" hasCustomPrompt="1"/>
          </p:nvPr>
        </p:nvSpPr>
        <p:spPr>
          <a:xfrm>
            <a:off x="725739" y="1501989"/>
            <a:ext cx="10729365" cy="4690459"/>
          </a:xfrm>
          <a:prstGeom prst="rect">
            <a:avLst/>
          </a:prstGeom>
        </p:spPr>
        <p:txBody>
          <a:bodyPr lIns="0" tIns="0" rIns="0" bIns="0"/>
          <a:lstStyle>
            <a:lvl1pPr marL="12368" indent="0">
              <a:lnSpc>
                <a:spcPct val="100000"/>
              </a:lnSpc>
              <a:spcBef>
                <a:spcPts val="0"/>
              </a:spcBef>
              <a:buFontTx/>
              <a:buNone/>
              <a:tabLst>
                <a:tab pos="1207937" algn="ctr"/>
              </a:tabLst>
              <a:defRPr sz="1799" baseline="0">
                <a:solidFill>
                  <a:srgbClr val="575756"/>
                </a:solidFill>
                <a:latin typeface="Arial" panose="020B0604020202020204" pitchFamily="34" charset="0"/>
                <a:ea typeface="Microsoft YaHei" panose="020B0503020204020204" pitchFamily="34" charset="-122"/>
                <a:cs typeface="Arial" panose="020B0604020202020204" pitchFamily="34" charset="0"/>
              </a:defRPr>
            </a:lvl1pPr>
            <a:lvl2pPr marL="525640" indent="-171091">
              <a:buFont typeface="Arial" panose="020B0604020202020204" pitchFamily="34" charset="0"/>
              <a:buChar char="•"/>
              <a:tabLst>
                <a:tab pos="1207937" algn="ctr"/>
              </a:tabLst>
              <a:defRPr sz="1298" baseline="0"/>
            </a:lvl2pPr>
            <a:lvl3pPr marL="525640" indent="-171091">
              <a:buFont typeface="Arial" panose="020B0604020202020204" pitchFamily="34" charset="0"/>
              <a:buChar char="•"/>
              <a:tabLst>
                <a:tab pos="1207937" algn="ctr"/>
              </a:tabLst>
              <a:defRPr sz="1298" baseline="0"/>
            </a:lvl3pPr>
            <a:lvl4pPr marL="525640" indent="-171091">
              <a:buFont typeface="Arial" panose="020B0604020202020204" pitchFamily="34" charset="0"/>
              <a:buChar char="•"/>
              <a:tabLst>
                <a:tab pos="1207937" algn="ctr"/>
              </a:tabLst>
              <a:defRPr sz="1298" baseline="0"/>
            </a:lvl4pPr>
            <a:lvl5pPr marL="525640" indent="-171091">
              <a:buFont typeface="Arial" panose="020B0604020202020204" pitchFamily="34" charset="0"/>
              <a:buChar char="•"/>
              <a:tabLst>
                <a:tab pos="1207937" algn="ctr"/>
              </a:tabLst>
              <a:defRPr sz="1298" baseline="0"/>
            </a:lvl5pPr>
          </a:lstStyle>
          <a:p>
            <a:pPr lvl="0"/>
            <a:r>
              <a:rPr lang="en-US" dirty="0"/>
              <a:t>Click to edit Master text style</a:t>
            </a:r>
          </a:p>
        </p:txBody>
      </p:sp>
    </p:spTree>
    <p:extLst>
      <p:ext uri="{BB962C8B-B14F-4D97-AF65-F5344CB8AC3E}">
        <p14:creationId xmlns:p14="http://schemas.microsoft.com/office/powerpoint/2010/main" val="3581783107"/>
      </p:ext>
    </p:extLst>
  </p:cSld>
  <p:clrMapOvr>
    <a:masterClrMapping/>
  </p:clrMapOvr>
  <p:extLst>
    <p:ext uri="{DCECCB84-F9BA-43D5-87BE-67443E8EF086}">
      <p15:sldGuideLst xmlns:p15="http://schemas.microsoft.com/office/powerpoint/2012/main">
        <p15:guide id="1" pos="3842">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cSld name="1_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517456" y="441412"/>
            <a:ext cx="11157095" cy="467892"/>
          </a:xfrm>
          <a:prstGeom prst="rect">
            <a:avLst/>
          </a:prstGeom>
        </p:spPr>
        <p:txBody>
          <a:bodyPr wrap="none" lIns="72000" tIns="0" rIns="0" bIns="0">
            <a:noAutofit/>
          </a:bodyPr>
          <a:lstStyle>
            <a:lvl1pPr marL="0" marR="0" indent="0" algn="l" defTabSz="1217738" rtl="0" eaLnBrk="1" fontAlgn="auto" latinLnBrk="0" hangingPunct="1">
              <a:lnSpc>
                <a:spcPct val="100000"/>
              </a:lnSpc>
              <a:spcBef>
                <a:spcPct val="0"/>
              </a:spcBef>
              <a:spcAft>
                <a:spcPts val="0"/>
              </a:spcAft>
              <a:buClrTx/>
              <a:buSzTx/>
              <a:buFontTx/>
              <a:buNone/>
              <a:tabLst/>
              <a:defRPr sz="3196" b="1">
                <a:solidFill>
                  <a:srgbClr val="C00000"/>
                </a:solidFill>
              </a:defRPr>
            </a:lvl1pPr>
          </a:lstStyle>
          <a:p>
            <a:r>
              <a:rPr lang="en-US" altLang="zh-CN" dirty="0"/>
              <a:t>Headline in Arial Regular 28~32 point</a:t>
            </a:r>
          </a:p>
        </p:txBody>
      </p:sp>
      <p:sp>
        <p:nvSpPr>
          <p:cNvPr id="3" name="副标题 2"/>
          <p:cNvSpPr>
            <a:spLocks noGrp="1"/>
          </p:cNvSpPr>
          <p:nvPr>
            <p:ph type="subTitle" idx="1" hasCustomPrompt="1"/>
          </p:nvPr>
        </p:nvSpPr>
        <p:spPr>
          <a:xfrm>
            <a:off x="517456" y="1125277"/>
            <a:ext cx="11157095" cy="5031593"/>
          </a:xfrm>
          <a:prstGeom prst="rect">
            <a:avLst/>
          </a:prstGeom>
        </p:spPr>
        <p:txBody>
          <a:bodyPr>
            <a:normAutofit/>
          </a:bodyPr>
          <a:lstStyle>
            <a:lvl1pPr marL="497878" marR="0" indent="-497878" algn="l" defTabSz="1217738" rtl="0" eaLnBrk="1" fontAlgn="auto" latinLnBrk="0" hangingPunct="1">
              <a:lnSpc>
                <a:spcPct val="100000"/>
              </a:lnSpc>
              <a:spcBef>
                <a:spcPct val="20000"/>
              </a:spcBef>
              <a:spcAft>
                <a:spcPts val="0"/>
              </a:spcAft>
              <a:buClrTx/>
              <a:buSzTx/>
              <a:buFont typeface="Arial" charset="0"/>
              <a:buChar char="•"/>
              <a:tabLst/>
              <a:defRPr sz="2797" baseline="0">
                <a:solidFill>
                  <a:schemeClr val="tx1"/>
                </a:solidFill>
              </a:defRPr>
            </a:lvl1pPr>
            <a:lvl2pPr marL="1030637" indent="-486778" algn="l">
              <a:buFont typeface=".AppleSystemUIFont" charset="-120"/>
              <a:buChar char="-"/>
              <a:tabLst/>
              <a:defRPr sz="2397">
                <a:solidFill>
                  <a:schemeClr val="tx1"/>
                </a:solidFill>
              </a:defRPr>
            </a:lvl2pPr>
            <a:lvl3pPr marL="1469848" indent="-439210" algn="l">
              <a:buSzPct val="70000"/>
              <a:buFont typeface="Wingdings" charset="2"/>
              <a:buChar char="Ø"/>
              <a:tabLst/>
              <a:defRPr sz="1997">
                <a:solidFill>
                  <a:schemeClr val="tx1"/>
                </a:solidFill>
              </a:defRPr>
            </a:lvl3pPr>
            <a:lvl4pPr marL="1920157" indent="-450310" algn="l">
              <a:buFont typeface="Arial" charset="0"/>
              <a:buChar char="•"/>
              <a:tabLst/>
              <a:defRPr sz="1997">
                <a:solidFill>
                  <a:schemeClr val="tx1"/>
                </a:solidFill>
              </a:defRPr>
            </a:lvl4pPr>
            <a:lvl5pPr marL="2441817" indent="-486778" algn="l">
              <a:buSzPct val="70000"/>
              <a:buFont typeface="Wingdings" charset="2"/>
              <a:buChar char="p"/>
              <a:tabLst/>
              <a:defRPr sz="1797">
                <a:solidFill>
                  <a:schemeClr val="tx1"/>
                </a:solidFill>
              </a:defRPr>
            </a:lvl5pPr>
            <a:lvl6pPr marL="3044344" indent="0" algn="ctr">
              <a:buNone/>
              <a:defRPr>
                <a:solidFill>
                  <a:schemeClr val="tx1">
                    <a:tint val="75000"/>
                  </a:schemeClr>
                </a:solidFill>
              </a:defRPr>
            </a:lvl6pPr>
            <a:lvl7pPr marL="3653213" indent="0" algn="ctr">
              <a:buNone/>
              <a:defRPr>
                <a:solidFill>
                  <a:schemeClr val="tx1">
                    <a:tint val="75000"/>
                  </a:schemeClr>
                </a:solidFill>
              </a:defRPr>
            </a:lvl7pPr>
            <a:lvl8pPr marL="4262080" indent="0" algn="ctr">
              <a:buNone/>
              <a:defRPr>
                <a:solidFill>
                  <a:schemeClr val="tx1">
                    <a:tint val="75000"/>
                  </a:schemeClr>
                </a:solidFill>
              </a:defRPr>
            </a:lvl8pPr>
            <a:lvl9pPr marL="4870949" indent="0" algn="ctr">
              <a:buNone/>
              <a:defRPr>
                <a:solidFill>
                  <a:schemeClr val="tx1">
                    <a:tint val="75000"/>
                  </a:schemeClr>
                </a:solidFill>
              </a:defRPr>
            </a:lvl9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extLst>
      <p:ext uri="{BB962C8B-B14F-4D97-AF65-F5344CB8AC3E}">
        <p14:creationId xmlns:p14="http://schemas.microsoft.com/office/powerpoint/2010/main" val="5152044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cSld name="1_空白">
    <p:spTree>
      <p:nvGrpSpPr>
        <p:cNvPr id="1" name=""/>
        <p:cNvGrpSpPr/>
        <p:nvPr/>
      </p:nvGrpSpPr>
      <p:grpSpPr>
        <a:xfrm>
          <a:off x="0" y="0"/>
          <a:ext cx="0" cy="0"/>
          <a:chOff x="0" y="0"/>
          <a:chExt cx="0" cy="0"/>
        </a:xfrm>
      </p:grpSpPr>
      <p:sp>
        <p:nvSpPr>
          <p:cNvPr id="1050654" name="日期占位符 1"/>
          <p:cNvSpPr>
            <a:spLocks noGrp="1"/>
          </p:cNvSpPr>
          <p:nvPr>
            <p:ph type="dt" sz="half" idx="10"/>
          </p:nvPr>
        </p:nvSpPr>
        <p:spPr>
          <a:xfrm>
            <a:off x="838200" y="6356358"/>
            <a:ext cx="2743200" cy="365125"/>
          </a:xfrm>
          <a:prstGeom prst="rect">
            <a:avLst/>
          </a:prstGeom>
        </p:spPr>
        <p:txBody>
          <a:bodyPr/>
          <a:lstStyle/>
          <a:p>
            <a:pPr defTabSz="913381"/>
            <a:fld id="{422F714E-E617-4753-9123-D2C0F16A819B}" type="datetimeFigureOut">
              <a:rPr lang="en-US" smtClean="0">
                <a:solidFill>
                  <a:prstClr val="black">
                    <a:tint val="75000"/>
                  </a:prstClr>
                </a:solidFill>
              </a:rPr>
              <a:pPr defTabSz="913381"/>
              <a:t>1/14/2026</a:t>
            </a:fld>
            <a:endParaRPr lang="en-US" dirty="0">
              <a:solidFill>
                <a:prstClr val="black">
                  <a:tint val="75000"/>
                </a:prstClr>
              </a:solidFill>
            </a:endParaRPr>
          </a:p>
        </p:txBody>
      </p:sp>
      <p:sp>
        <p:nvSpPr>
          <p:cNvPr id="1050655" name="页脚占位符 2"/>
          <p:cNvSpPr>
            <a:spLocks noGrp="1"/>
          </p:cNvSpPr>
          <p:nvPr>
            <p:ph type="ftr" sz="quarter" idx="11"/>
          </p:nvPr>
        </p:nvSpPr>
        <p:spPr>
          <a:xfrm>
            <a:off x="4038600" y="6356358"/>
            <a:ext cx="4114800" cy="365125"/>
          </a:xfrm>
          <a:prstGeom prst="rect">
            <a:avLst/>
          </a:prstGeom>
        </p:spPr>
        <p:txBody>
          <a:bodyPr/>
          <a:lstStyle/>
          <a:p>
            <a:pPr defTabSz="913381"/>
            <a:endParaRPr lang="en-US" dirty="0">
              <a:solidFill>
                <a:prstClr val="black">
                  <a:tint val="75000"/>
                </a:prstClr>
              </a:solidFill>
            </a:endParaRPr>
          </a:p>
        </p:txBody>
      </p:sp>
      <p:sp>
        <p:nvSpPr>
          <p:cNvPr id="1050656" name="灯片编号占位符 3"/>
          <p:cNvSpPr>
            <a:spLocks noGrp="1"/>
          </p:cNvSpPr>
          <p:nvPr>
            <p:ph type="sldNum" sz="quarter" idx="12"/>
          </p:nvPr>
        </p:nvSpPr>
        <p:spPr>
          <a:xfrm>
            <a:off x="8610600" y="6356358"/>
            <a:ext cx="2743200" cy="365125"/>
          </a:xfrm>
          <a:prstGeom prst="rect">
            <a:avLst/>
          </a:prstGeom>
        </p:spPr>
        <p:txBody>
          <a:bodyPr/>
          <a:lstStyle/>
          <a:p>
            <a:pPr defTabSz="913381"/>
            <a:fld id="{831FFF69-3619-44C0-8B10-FCD1CD55D4C9}" type="slidenum">
              <a:rPr lang="en-US" smtClean="0">
                <a:solidFill>
                  <a:prstClr val="black">
                    <a:tint val="75000"/>
                  </a:prstClr>
                </a:solidFill>
              </a:rPr>
              <a:pPr defTabSz="913381"/>
              <a:t>‹#›</a:t>
            </a:fld>
            <a:endParaRPr lang="en-US" dirty="0">
              <a:solidFill>
                <a:prstClr val="black">
                  <a:tint val="75000"/>
                </a:prstClr>
              </a:solidFill>
            </a:endParaRPr>
          </a:p>
        </p:txBody>
      </p:sp>
    </p:spTree>
    <p:extLst>
      <p:ext uri="{BB962C8B-B14F-4D97-AF65-F5344CB8AC3E}">
        <p14:creationId xmlns:p14="http://schemas.microsoft.com/office/powerpoint/2010/main" val="1163805458"/>
      </p:ext>
    </p:extLst>
  </p:cSld>
  <p:clrMapOvr>
    <a:masterClrMapping/>
  </p:clrMapOvr>
  <p:transition spd="slow"/>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8_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408849" y="170345"/>
            <a:ext cx="11230845" cy="935887"/>
          </a:xfrm>
          <a:prstGeom prst="rect">
            <a:avLst/>
          </a:prstGeom>
        </p:spPr>
        <p:txBody>
          <a:bodyPr>
            <a:noAutofit/>
          </a:bodyPr>
          <a:lstStyle>
            <a:lvl1pPr marL="0" marR="0" indent="0" algn="l" defTabSz="1219078" rtl="0" eaLnBrk="1" fontAlgn="auto" latinLnBrk="0" hangingPunct="1">
              <a:lnSpc>
                <a:spcPct val="100000"/>
              </a:lnSpc>
              <a:spcBef>
                <a:spcPct val="0"/>
              </a:spcBef>
              <a:spcAft>
                <a:spcPts val="0"/>
              </a:spcAft>
              <a:buClrTx/>
              <a:buSzTx/>
              <a:buFontTx/>
              <a:buNone/>
              <a:tabLst/>
              <a:defRPr sz="3199" b="0">
                <a:solidFill>
                  <a:schemeClr val="tx1">
                    <a:lumMod val="75000"/>
                    <a:lumOff val="25000"/>
                  </a:schemeClr>
                </a:solidFill>
                <a:latin typeface="+mj-ea"/>
                <a:ea typeface="+mj-ea"/>
              </a:defRPr>
            </a:lvl1pPr>
          </a:lstStyle>
          <a:p>
            <a:endParaRPr lang="en-US" altLang="zh-CN" dirty="0"/>
          </a:p>
        </p:txBody>
      </p:sp>
    </p:spTree>
    <p:extLst>
      <p:ext uri="{BB962C8B-B14F-4D97-AF65-F5344CB8AC3E}">
        <p14:creationId xmlns:p14="http://schemas.microsoft.com/office/powerpoint/2010/main" val="3764464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2#课程标题">
    <p:spTree>
      <p:nvGrpSpPr>
        <p:cNvPr id="1" name=""/>
        <p:cNvGrpSpPr/>
        <p:nvPr/>
      </p:nvGrpSpPr>
      <p:grpSpPr>
        <a:xfrm>
          <a:off x="0" y="0"/>
          <a:ext cx="0" cy="0"/>
          <a:chOff x="0" y="0"/>
          <a:chExt cx="0" cy="0"/>
        </a:xfrm>
      </p:grpSpPr>
      <p:pic>
        <p:nvPicPr>
          <p:cNvPr id="9" name="Picture 9" descr="封面"/>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0" y="1412875"/>
            <a:ext cx="12192000"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图片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397854" y="5265204"/>
            <a:ext cx="1072800" cy="1093042"/>
          </a:xfrm>
          <a:prstGeom prst="rect">
            <a:avLst/>
          </a:prstGeom>
        </p:spPr>
      </p:pic>
      <p:sp>
        <p:nvSpPr>
          <p:cNvPr id="11" name="Rectangle 14">
            <a:extLst>
              <a:ext uri="{FF2B5EF4-FFF2-40B4-BE49-F238E27FC236}">
                <a16:creationId xmlns:a16="http://schemas.microsoft.com/office/drawing/2014/main" id="{7FCECA8A-EA62-43C7-BD6B-A4B3D88BC627}"/>
              </a:ext>
            </a:extLst>
          </p:cNvPr>
          <p:cNvSpPr>
            <a:spLocks noChangeArrowheads="1"/>
          </p:cNvSpPr>
          <p:nvPr userDrawn="1"/>
        </p:nvSpPr>
        <p:spPr bwMode="auto">
          <a:xfrm>
            <a:off x="1007533" y="6054642"/>
            <a:ext cx="2607885" cy="296330"/>
          </a:xfrm>
          <a:prstGeom prst="rect">
            <a:avLst/>
          </a:prstGeom>
          <a:noFill/>
          <a:ln w="9525" algn="ctr">
            <a:noFill/>
            <a:miter lim="800000"/>
            <a:headEnd/>
            <a:tailEnd/>
          </a:ln>
          <a:effectLst/>
        </p:spPr>
        <p:txBody>
          <a:bodyPr wrap="none" lIns="80101" tIns="40052" rIns="80101" bIns="40052">
            <a:spAutoFit/>
          </a:bodyPr>
          <a:lstStyle/>
          <a:p>
            <a:pPr defTabSz="801668" eaLnBrk="0" fontAlgn="base" hangingPunct="0">
              <a:defRPr/>
            </a:pPr>
            <a:r>
              <a:rPr lang="en-US" altLang="zh-CN" sz="1400" b="1" baseline="0" dirty="0">
                <a:latin typeface="Huawei Sans" panose="020C0503030203020204" pitchFamily="34" charset="0"/>
                <a:ea typeface="方正兰亭黑简体" panose="02000000000000000000" pitchFamily="2" charset="-122"/>
              </a:rPr>
              <a:t>Huawei Technologies Co., Ltd. </a:t>
            </a:r>
          </a:p>
        </p:txBody>
      </p:sp>
      <p:sp>
        <p:nvSpPr>
          <p:cNvPr id="12" name="Rectangle 41"/>
          <p:cNvSpPr>
            <a:spLocks noGrp="1" noChangeArrowheads="1"/>
          </p:cNvSpPr>
          <p:nvPr>
            <p:ph type="ctrTitle" sz="quarter"/>
          </p:nvPr>
        </p:nvSpPr>
        <p:spPr>
          <a:xfrm>
            <a:off x="1007533" y="1233488"/>
            <a:ext cx="6600635" cy="2482850"/>
          </a:xfrm>
          <a:prstGeom prst="rect">
            <a:avLst/>
          </a:prstGeom>
          <a:ln algn="ctr"/>
        </p:spPr>
        <p:txBody>
          <a:bodyPr lIns="87802" tIns="43901" rIns="87802" bIns="43901"/>
          <a:lstStyle>
            <a:lvl1pPr algn="l" defTabSz="784225" eaLnBrk="0" hangingPunct="0">
              <a:defRPr sz="3500" b="1" baseline="0">
                <a:solidFill>
                  <a:schemeClr val="bg1"/>
                </a:solidFill>
                <a:latin typeface="Huawei Sans" panose="020C0503030203020204" pitchFamily="34" charset="0"/>
                <a:ea typeface="方正兰亭黑简体" panose="02000000000000000000" pitchFamily="2" charset="-122"/>
              </a:defRPr>
            </a:lvl1pPr>
          </a:lstStyle>
          <a:p>
            <a:r>
              <a:rPr lang="zh-CN" altLang="en-US" dirty="0"/>
              <a:t>单击此处编辑母版标题样式</a:t>
            </a:r>
          </a:p>
        </p:txBody>
      </p:sp>
      <p:sp>
        <p:nvSpPr>
          <p:cNvPr id="14" name="Text Box 48">
            <a:extLst>
              <a:ext uri="{FF2B5EF4-FFF2-40B4-BE49-F238E27FC236}">
                <a16:creationId xmlns:a16="http://schemas.microsoft.com/office/drawing/2014/main" id="{43616404-BDDF-47BC-8674-A34119DD1CDB}"/>
              </a:ext>
            </a:extLst>
          </p:cNvPr>
          <p:cNvSpPr txBox="1">
            <a:spLocks noChangeArrowheads="1"/>
          </p:cNvSpPr>
          <p:nvPr userDrawn="1"/>
        </p:nvSpPr>
        <p:spPr bwMode="auto">
          <a:xfrm>
            <a:off x="10265828" y="4094164"/>
            <a:ext cx="1396107" cy="265566"/>
          </a:xfrm>
          <a:prstGeom prst="rect">
            <a:avLst/>
          </a:prstGeom>
          <a:noFill/>
          <a:ln w="9525">
            <a:noFill/>
            <a:miter lim="800000"/>
            <a:headEnd/>
            <a:tailEnd/>
          </a:ln>
        </p:spPr>
        <p:txBody>
          <a:bodyPr wrap="none" lIns="80115" tIns="40059" rIns="80115" bIns="40059">
            <a:spAutoFit/>
          </a:bodyPr>
          <a:lstStyle/>
          <a:p>
            <a:pPr defTabSz="801668" eaLnBrk="0" fontAlgn="base" hangingPunct="0">
              <a:defRPr/>
            </a:pPr>
            <a:r>
              <a:rPr lang="en-US" altLang="zh-CN" sz="1200" baseline="0" dirty="0">
                <a:solidFill>
                  <a:schemeClr val="bg1"/>
                </a:solidFill>
                <a:latin typeface="Huawei Sans" panose="020C0503030203020204" pitchFamily="34" charset="0"/>
                <a:ea typeface="方正兰亭黑简体" panose="02000000000000000000" pitchFamily="2" charset="-122"/>
              </a:rPr>
              <a:t>www.huawei.com</a:t>
            </a:r>
          </a:p>
        </p:txBody>
      </p:sp>
    </p:spTree>
    <p:extLst>
      <p:ext uri="{BB962C8B-B14F-4D97-AF65-F5344CB8AC3E}">
        <p14:creationId xmlns:p14="http://schemas.microsoft.com/office/powerpoint/2010/main" val="2496220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4#课程目标">
    <p:spTree>
      <p:nvGrpSpPr>
        <p:cNvPr id="1" name=""/>
        <p:cNvGrpSpPr/>
        <p:nvPr/>
      </p:nvGrpSpPr>
      <p:grpSpPr>
        <a:xfrm>
          <a:off x="0" y="0"/>
          <a:ext cx="0" cy="0"/>
          <a:chOff x="0" y="0"/>
          <a:chExt cx="0" cy="0"/>
        </a:xfrm>
      </p:grpSpPr>
      <p:sp>
        <p:nvSpPr>
          <p:cNvPr id="17" name="内容占位符 6"/>
          <p:cNvSpPr>
            <a:spLocks noGrp="1"/>
          </p:cNvSpPr>
          <p:nvPr>
            <p:ph sz="quarter" idx="10" hasCustomPrompt="1"/>
          </p:nvPr>
        </p:nvSpPr>
        <p:spPr>
          <a:xfrm>
            <a:off x="451202" y="1233276"/>
            <a:ext cx="11306175" cy="4680000"/>
          </a:xfrm>
          <a:prstGeom prst="rect">
            <a:avLst/>
          </a:prstGeom>
          <a:noFill/>
          <a:ln w="9525">
            <a:noFill/>
            <a:miter lim="800000"/>
            <a:headEnd/>
            <a:tailEnd/>
          </a:ln>
        </p:spPr>
        <p:txBody>
          <a:bodyPr vert="horz" wrap="square" lIns="80141" tIns="40071" rIns="80141" bIns="40071" numCol="1" anchor="t" anchorCtr="0" compatLnSpc="1">
            <a:prstTxWarp prst="textNoShape">
              <a:avLst/>
            </a:prstTxWarp>
          </a:bodyPr>
          <a:lstStyle>
            <a:lvl1pPr>
              <a:defRPr lang="zh-CN" altLang="en-US" sz="2000" dirty="0"/>
            </a:lvl1pPr>
            <a:lvl2pPr>
              <a:defRPr lang="zh-CN" altLang="en-US" dirty="0"/>
            </a:lvl2pPr>
            <a:lvl3pPr>
              <a:defRPr lang="zh-CN" altLang="en-US" dirty="0"/>
            </a:lvl3pPr>
            <a:lvl4pPr>
              <a:defRPr lang="zh-CN" altLang="en-US" dirty="0"/>
            </a:lvl4pPr>
            <a:lvl5pPr>
              <a:defRPr lang="zh-CN" altLang="en-US" dirty="0"/>
            </a:lvl5pPr>
          </a:lstStyle>
          <a:p>
            <a:pPr lvl="0"/>
            <a:r>
              <a:rPr kumimoji="0" lang="zh-CN" altLang="en-US" sz="2200" b="0" i="0" u="none" strike="noStrike" kern="0" cap="none" spc="0" normalizeH="0" baseline="0" noProof="0" dirty="0">
                <a:ln>
                  <a:noFill/>
                </a:ln>
                <a:solidFill>
                  <a:srgbClr val="000000"/>
                </a:solidFill>
                <a:effectLst/>
                <a:uLnTx/>
                <a:uFillTx/>
                <a:latin typeface="+mn-lt"/>
                <a:ea typeface="+mn-ea"/>
                <a:cs typeface="+mn-cs"/>
              </a:rPr>
              <a:t>学完本课程后，您将能够：</a:t>
            </a:r>
            <a:endParaRPr lang="zh-CN" altLang="en-US" dirty="0"/>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pic>
        <p:nvPicPr>
          <p:cNvPr id="18" name="Picture 14" descr="目标 copy">
            <a:extLst>
              <a:ext uri="{FF2B5EF4-FFF2-40B4-BE49-F238E27FC236}">
                <a16:creationId xmlns:a16="http://schemas.microsoft.com/office/drawing/2014/main" id="{7762BAFB-835F-4D24-A2FA-F5CB87D7D270}"/>
              </a:ext>
            </a:extLst>
          </p:cNvPr>
          <p:cNvPicPr>
            <a:picLocks noChangeAspect="1" noChangeArrowheads="1"/>
          </p:cNvPicPr>
          <p:nvPr userDrawn="1"/>
        </p:nvPicPr>
        <p:blipFill>
          <a:blip r:embed="rId2" cstate="print"/>
          <a:srcRect/>
          <a:stretch>
            <a:fillRect/>
          </a:stretch>
        </p:blipFill>
        <p:spPr bwMode="auto">
          <a:xfrm>
            <a:off x="462213" y="415675"/>
            <a:ext cx="622800" cy="624389"/>
          </a:xfrm>
          <a:prstGeom prst="rect">
            <a:avLst/>
          </a:prstGeom>
          <a:noFill/>
          <a:ln w="9525">
            <a:noFill/>
            <a:miter lim="800000"/>
            <a:headEnd/>
            <a:tailEnd/>
          </a:ln>
        </p:spPr>
      </p:pic>
      <p:sp>
        <p:nvSpPr>
          <p:cNvPr id="19" name="TextBox 10">
            <a:extLst>
              <a:ext uri="{FF2B5EF4-FFF2-40B4-BE49-F238E27FC236}">
                <a16:creationId xmlns:a16="http://schemas.microsoft.com/office/drawing/2014/main" id="{F55F8CC2-E849-4E11-B308-49CD54DC2F7C}"/>
              </a:ext>
            </a:extLst>
          </p:cNvPr>
          <p:cNvSpPr txBox="1"/>
          <p:nvPr userDrawn="1"/>
        </p:nvSpPr>
        <p:spPr bwMode="auto">
          <a:xfrm>
            <a:off x="1089226" y="461700"/>
            <a:ext cx="3696411" cy="531837"/>
          </a:xfrm>
          <a:prstGeom prst="rect">
            <a:avLst/>
          </a:prstGeom>
          <a:noFill/>
          <a:ln w="9525">
            <a:noFill/>
            <a:miter lim="800000"/>
            <a:headEnd/>
            <a:tailEnd/>
          </a:ln>
        </p:spPr>
        <p:txBody>
          <a:bodyPr wrap="square" lIns="99980" tIns="49987" rIns="99980" bIns="49987" rtlCol="0" anchor="ctr">
            <a:spAutoFit/>
          </a:bodyPr>
          <a:lstStyle/>
          <a:p>
            <a:pPr marL="0" marR="0" lvl="0" indent="0" algn="l" defTabSz="1001624" rtl="0" eaLnBrk="0" fontAlgn="auto" latinLnBrk="0" hangingPunct="0">
              <a:lnSpc>
                <a:spcPct val="100000"/>
              </a:lnSpc>
              <a:spcBef>
                <a:spcPts val="0"/>
              </a:spcBef>
              <a:spcAft>
                <a:spcPts val="0"/>
              </a:spcAft>
              <a:buClrTx/>
              <a:buSzTx/>
              <a:buFontTx/>
              <a:buNone/>
              <a:tabLst/>
              <a:defRPr/>
            </a:pPr>
            <a:r>
              <a:rPr lang="en-US" altLang="zh-CN" sz="2800" b="1" kern="1200" baseline="0" dirty="0">
                <a:solidFill>
                  <a:srgbClr val="C00000"/>
                </a:solidFill>
                <a:latin typeface="Huawei Sans" panose="020C0503030203020204" pitchFamily="34" charset="0"/>
                <a:ea typeface="方正兰亭黑简体" panose="02000000000000000000" pitchFamily="2" charset="-122"/>
                <a:cs typeface="Arial" panose="020B0604020202020204" pitchFamily="34" charset="0"/>
              </a:rPr>
              <a:t>Objectives</a:t>
            </a:r>
          </a:p>
        </p:txBody>
      </p:sp>
    </p:spTree>
    <p:extLst>
      <p:ext uri="{BB962C8B-B14F-4D97-AF65-F5344CB8AC3E}">
        <p14:creationId xmlns:p14="http://schemas.microsoft.com/office/powerpoint/2010/main" val="2179333599"/>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目录">
    <p:spTree>
      <p:nvGrpSpPr>
        <p:cNvPr id="1" name=""/>
        <p:cNvGrpSpPr/>
        <p:nvPr/>
      </p:nvGrpSpPr>
      <p:grpSpPr>
        <a:xfrm>
          <a:off x="0" y="0"/>
          <a:ext cx="0" cy="0"/>
          <a:chOff x="0" y="0"/>
          <a:chExt cx="0" cy="0"/>
        </a:xfrm>
      </p:grpSpPr>
      <p:sp>
        <p:nvSpPr>
          <p:cNvPr id="29" name="文本占位符 6"/>
          <p:cNvSpPr>
            <a:spLocks noGrp="1"/>
          </p:cNvSpPr>
          <p:nvPr>
            <p:ph type="body" sz="quarter" idx="10" hasCustomPrompt="1"/>
          </p:nvPr>
        </p:nvSpPr>
        <p:spPr>
          <a:xfrm>
            <a:off x="454816" y="1233487"/>
            <a:ext cx="11307600" cy="4680000"/>
          </a:xfrm>
        </p:spPr>
        <p:txBody>
          <a:bodyPr/>
          <a:lstStyle>
            <a:lvl1pPr marL="457017" marR="0" indent="-457017" algn="just" defTabSz="801367" rtl="0" eaLnBrk="1" fontAlgn="ctr" latinLnBrk="0" hangingPunct="1">
              <a:lnSpc>
                <a:spcPct val="140000"/>
              </a:lnSpc>
              <a:spcBef>
                <a:spcPct val="30000"/>
              </a:spcBef>
              <a:spcAft>
                <a:spcPct val="0"/>
              </a:spcAft>
              <a:buClrTx/>
              <a:buSzPct val="100000"/>
              <a:buFont typeface="+mj-lt"/>
              <a:buAutoNum type="arabicPeriod"/>
              <a:tabLst/>
              <a:defRPr>
                <a:latin typeface="+mn-lt"/>
                <a:ea typeface="+mn-ea"/>
                <a:cs typeface="Arial" panose="020B0604020202020204" pitchFamily="34" charset="0"/>
              </a:defRPr>
            </a:lvl1pPr>
            <a:lvl2pPr fontAlgn="ctr">
              <a:buClrTx/>
              <a:buSzPct val="100000"/>
              <a:buFont typeface="Huawei Sans" panose="020C0503030203020204" pitchFamily="34" charset="0"/>
              <a:buChar char="▫"/>
              <a:defRPr>
                <a:latin typeface="+mn-lt"/>
              </a:defRPr>
            </a:lvl2pPr>
            <a:lvl3pPr>
              <a:defRPr/>
            </a:lvl3pPr>
            <a:lvl5pPr>
              <a:buNone/>
              <a:defRPr/>
            </a:lvl5pPr>
          </a:lstStyle>
          <a:p>
            <a:pPr marL="457200" indent="-457200">
              <a:buSzPct val="100000"/>
              <a:buFont typeface="+mj-lt"/>
              <a:buAutoNum type="arabicPeriod"/>
            </a:pPr>
            <a:r>
              <a:rPr lang="zh-CN" altLang="en-US" dirty="0"/>
              <a:t>一级目录一</a:t>
            </a:r>
            <a:endParaRPr lang="en-US" altLang="zh-CN" dirty="0"/>
          </a:p>
          <a:p>
            <a:pPr marL="653788" lvl="1" indent="-457017">
              <a:buSzPct val="100000"/>
              <a:buFont typeface="+mj-lt"/>
              <a:buAutoNum type="arabicPeriod"/>
            </a:pPr>
            <a:endParaRPr lang="en-US" altLang="zh-CN" dirty="0"/>
          </a:p>
          <a:p>
            <a:pPr marL="457200" indent="-457200">
              <a:buSzPct val="100000"/>
              <a:buFont typeface="+mj-lt"/>
              <a:buAutoNum type="arabicPeriod"/>
            </a:pPr>
            <a:r>
              <a:rPr lang="zh-CN" altLang="en-US" dirty="0"/>
              <a:t>一级目录二</a:t>
            </a:r>
            <a:endParaRPr lang="en-US" altLang="zh-CN" dirty="0"/>
          </a:p>
          <a:p>
            <a:pPr marL="457200" indent="-457200">
              <a:buSzPct val="100000"/>
              <a:buFont typeface="+mj-lt"/>
              <a:buAutoNum type="arabicPeriod"/>
            </a:pPr>
            <a:r>
              <a:rPr lang="zh-CN" altLang="en-US" dirty="0"/>
              <a:t>一级目录三</a:t>
            </a:r>
            <a:endParaRPr lang="en-US" altLang="zh-CN" dirty="0"/>
          </a:p>
          <a:p>
            <a:pPr marL="457200" indent="-457200">
              <a:buSzPct val="100000"/>
              <a:buFont typeface="+mj-lt"/>
              <a:buAutoNum type="arabicPeriod"/>
            </a:pPr>
            <a:r>
              <a:rPr lang="zh-CN" altLang="en-US" dirty="0"/>
              <a:t>一级目录四</a:t>
            </a:r>
            <a:endParaRPr lang="en-US" altLang="zh-CN" dirty="0"/>
          </a:p>
          <a:p>
            <a:endParaRPr lang="zh-CN" altLang="en-US" dirty="0"/>
          </a:p>
        </p:txBody>
      </p:sp>
      <p:pic>
        <p:nvPicPr>
          <p:cNvPr id="28" name="Picture 18" descr="目录 copy">
            <a:extLst>
              <a:ext uri="{FF2B5EF4-FFF2-40B4-BE49-F238E27FC236}">
                <a16:creationId xmlns:a16="http://schemas.microsoft.com/office/drawing/2014/main" id="{2B1B693B-E291-46EA-98D5-35EC97F8C8CE}"/>
              </a:ext>
            </a:extLst>
          </p:cNvPr>
          <p:cNvPicPr>
            <a:picLocks noChangeAspect="1" noChangeArrowheads="1"/>
          </p:cNvPicPr>
          <p:nvPr userDrawn="1"/>
        </p:nvPicPr>
        <p:blipFill>
          <a:blip r:embed="rId2" cstate="print"/>
          <a:srcRect/>
          <a:stretch>
            <a:fillRect/>
          </a:stretch>
        </p:blipFill>
        <p:spPr bwMode="auto">
          <a:xfrm>
            <a:off x="455117" y="415675"/>
            <a:ext cx="622800" cy="624392"/>
          </a:xfrm>
          <a:prstGeom prst="rect">
            <a:avLst/>
          </a:prstGeom>
          <a:noFill/>
          <a:ln w="9525">
            <a:noFill/>
            <a:miter lim="800000"/>
            <a:headEnd/>
            <a:tailEnd/>
          </a:ln>
        </p:spPr>
      </p:pic>
      <p:sp>
        <p:nvSpPr>
          <p:cNvPr id="30" name="TextBox 10">
            <a:extLst>
              <a:ext uri="{FF2B5EF4-FFF2-40B4-BE49-F238E27FC236}">
                <a16:creationId xmlns:a16="http://schemas.microsoft.com/office/drawing/2014/main" id="{20B98358-2290-4967-8898-E7A36303E1AE}"/>
              </a:ext>
            </a:extLst>
          </p:cNvPr>
          <p:cNvSpPr txBox="1"/>
          <p:nvPr userDrawn="1"/>
        </p:nvSpPr>
        <p:spPr bwMode="auto">
          <a:xfrm>
            <a:off x="1075830" y="460906"/>
            <a:ext cx="3696411" cy="531837"/>
          </a:xfrm>
          <a:prstGeom prst="rect">
            <a:avLst/>
          </a:prstGeom>
          <a:noFill/>
          <a:ln w="9525">
            <a:noFill/>
            <a:miter lim="800000"/>
            <a:headEnd/>
            <a:tailEnd/>
          </a:ln>
        </p:spPr>
        <p:txBody>
          <a:bodyPr wrap="square" lIns="99980" tIns="49987" rIns="99980" bIns="49987" rtlCol="0" anchor="ctr">
            <a:spAutoFit/>
          </a:bodyPr>
          <a:lstStyle/>
          <a:p>
            <a:pPr marL="0" marR="0" lvl="0" indent="0" algn="l" defTabSz="1001624" rtl="0" eaLnBrk="0" fontAlgn="auto" latinLnBrk="0" hangingPunct="0">
              <a:lnSpc>
                <a:spcPct val="100000"/>
              </a:lnSpc>
              <a:spcBef>
                <a:spcPts val="0"/>
              </a:spcBef>
              <a:spcAft>
                <a:spcPts val="0"/>
              </a:spcAft>
              <a:buClrTx/>
              <a:buSzTx/>
              <a:buFontTx/>
              <a:buNone/>
              <a:tabLst/>
              <a:defRPr/>
            </a:pPr>
            <a:r>
              <a:rPr lang="en-US" altLang="zh-CN" sz="2800" b="1" kern="1200" baseline="0" dirty="0">
                <a:solidFill>
                  <a:srgbClr val="C00000"/>
                </a:solidFill>
                <a:latin typeface="Huawei Sans" panose="020C0503030203020204" pitchFamily="34" charset="0"/>
                <a:ea typeface="方正兰亭黑简体" panose="02000000000000000000" pitchFamily="2" charset="-122"/>
                <a:cs typeface="Arial" panose="020B0604020202020204" pitchFamily="34" charset="0"/>
              </a:rPr>
              <a:t>Contents</a:t>
            </a:r>
          </a:p>
        </p:txBody>
      </p:sp>
    </p:spTree>
    <p:extLst>
      <p:ext uri="{BB962C8B-B14F-4D97-AF65-F5344CB8AC3E}">
        <p14:creationId xmlns:p14="http://schemas.microsoft.com/office/powerpoint/2010/main" val="4254786092"/>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7#标题和内容">
    <p:spTree>
      <p:nvGrpSpPr>
        <p:cNvPr id="1" name=""/>
        <p:cNvGrpSpPr/>
        <p:nvPr/>
      </p:nvGrpSpPr>
      <p:grpSpPr>
        <a:xfrm>
          <a:off x="0" y="0"/>
          <a:ext cx="0" cy="0"/>
          <a:chOff x="0" y="0"/>
          <a:chExt cx="0" cy="0"/>
        </a:xfrm>
      </p:grpSpPr>
      <p:sp>
        <p:nvSpPr>
          <p:cNvPr id="8" name="文本占位符 6"/>
          <p:cNvSpPr>
            <a:spLocks noGrp="1"/>
          </p:cNvSpPr>
          <p:nvPr>
            <p:ph type="body" sz="quarter" idx="10" hasCustomPrompt="1"/>
          </p:nvPr>
        </p:nvSpPr>
        <p:spPr>
          <a:xfrm>
            <a:off x="452438" y="1233488"/>
            <a:ext cx="11293476" cy="4680000"/>
          </a:xfrm>
        </p:spPr>
        <p:txBody>
          <a:bodyPr/>
          <a:lstStyle>
            <a:lvl1pPr algn="l">
              <a:defRPr baseline="0">
                <a:latin typeface="Huawei Sans" panose="020C0503030203020204" pitchFamily="34" charset="0"/>
                <a:ea typeface="方正兰亭黑简体" panose="02000000000000000000" pitchFamily="2" charset="-122"/>
                <a:cs typeface="Huawei Sans" panose="020C0503030203020204" pitchFamily="34" charset="0"/>
              </a:defRPr>
            </a:lvl1pPr>
          </a:lstStyle>
          <a:p>
            <a:r>
              <a:rPr lang="zh-CN" altLang="en-US" dirty="0"/>
              <a:t>单击此处输入文字</a:t>
            </a:r>
          </a:p>
        </p:txBody>
      </p:sp>
      <p:sp>
        <p:nvSpPr>
          <p:cNvPr id="9" name="标题 1"/>
          <p:cNvSpPr>
            <a:spLocks noGrp="1"/>
          </p:cNvSpPr>
          <p:nvPr>
            <p:ph type="title"/>
          </p:nvPr>
        </p:nvSpPr>
        <p:spPr>
          <a:xfrm>
            <a:off x="456360" y="292385"/>
            <a:ext cx="11292727" cy="868363"/>
          </a:xfrm>
          <a:noFill/>
          <a:ln w="9525">
            <a:noFill/>
            <a:miter lim="800000"/>
            <a:headEnd/>
            <a:tailEnd/>
          </a:ln>
        </p:spPr>
        <p:txBody>
          <a:bodyPr vert="horz" wrap="square" lIns="80128" tIns="40064" rIns="80128" bIns="40064" numCol="1" anchor="ctr" anchorCtr="0" compatLnSpc="1">
            <a:prstTxWarp prst="textNoShape">
              <a:avLst/>
            </a:prstTxWarp>
          </a:bodyPr>
          <a:lstStyle>
            <a:lvl1pPr>
              <a:defRPr lang="zh-CN" altLang="en-US" sz="2800" b="0" baseline="0" dirty="0">
                <a:solidFill>
                  <a:srgbClr val="C00000"/>
                </a:solidFill>
              </a:defRPr>
            </a:lvl1pPr>
          </a:lstStyle>
          <a:p>
            <a:pPr lvl="0" defTabSz="801688" eaLnBrk="0" fontAlgn="base" hangingPunct="0">
              <a:spcAft>
                <a:spcPct val="0"/>
              </a:spcAft>
            </a:pPr>
            <a:r>
              <a:rPr lang="zh-CN" altLang="en-US" dirty="0"/>
              <a:t>单击此处编辑母版标题样式</a:t>
            </a:r>
          </a:p>
        </p:txBody>
      </p:sp>
    </p:spTree>
    <p:extLst>
      <p:ext uri="{BB962C8B-B14F-4D97-AF65-F5344CB8AC3E}">
        <p14:creationId xmlns:p14="http://schemas.microsoft.com/office/powerpoint/2010/main" val="2582724460"/>
      </p:ext>
    </p:extLst>
  </p:cSld>
  <p:clrMapOvr>
    <a:masterClrMapping/>
  </p:clrMapOvr>
  <p:extLst>
    <p:ext uri="{DCECCB84-F9BA-43D5-87BE-67443E8EF086}">
      <p15:sldGuideLst xmlns:p15="http://schemas.microsoft.com/office/powerpoint/2012/main">
        <p15:guide id="1" orient="horz" pos="663">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0#思考题">
    <p:spTree>
      <p:nvGrpSpPr>
        <p:cNvPr id="1" name=""/>
        <p:cNvGrpSpPr/>
        <p:nvPr/>
      </p:nvGrpSpPr>
      <p:grpSpPr>
        <a:xfrm>
          <a:off x="0" y="0"/>
          <a:ext cx="0" cy="0"/>
          <a:chOff x="0" y="0"/>
          <a:chExt cx="0" cy="0"/>
        </a:xfrm>
      </p:grpSpPr>
      <p:sp>
        <p:nvSpPr>
          <p:cNvPr id="4" name="文本占位符 6"/>
          <p:cNvSpPr>
            <a:spLocks noGrp="1"/>
          </p:cNvSpPr>
          <p:nvPr>
            <p:ph type="body" sz="quarter" idx="10" hasCustomPrompt="1"/>
          </p:nvPr>
        </p:nvSpPr>
        <p:spPr>
          <a:xfrm>
            <a:off x="452438" y="1233487"/>
            <a:ext cx="11293475" cy="4680000"/>
          </a:xfrm>
        </p:spPr>
        <p:txBody>
          <a:bodyPr/>
          <a:lstStyle>
            <a:lvl1pPr marL="457200" marR="0" indent="-457200" algn="just" defTabSz="801688" rtl="0" eaLnBrk="1" fontAlgn="ctr" latinLnBrk="0" hangingPunct="1">
              <a:lnSpc>
                <a:spcPct val="140000"/>
              </a:lnSpc>
              <a:spcBef>
                <a:spcPct val="30000"/>
              </a:spcBef>
              <a:spcAft>
                <a:spcPct val="0"/>
              </a:spcAft>
              <a:buClr>
                <a:schemeClr val="tx1"/>
              </a:buClr>
              <a:buSzPct val="100000"/>
              <a:buFont typeface="+mj-lt"/>
              <a:buAutoNum type="arabicPeriod"/>
              <a:tabLst/>
              <a:defRPr sz="2000" baseline="0">
                <a:latin typeface="Huawei Sans" panose="020C0503030203020204" pitchFamily="34" charset="0"/>
                <a:ea typeface="方正兰亭黑简体" panose="02000000000000000000" pitchFamily="2" charset="-122"/>
                <a:cs typeface="Huawei Sans" panose="020C0503030203020204" pitchFamily="34" charset="0"/>
              </a:defRPr>
            </a:lvl1pPr>
            <a:lvl2pPr marL="744537" indent="-342900" algn="just" fontAlgn="ctr">
              <a:buSzPct val="100000"/>
              <a:buFont typeface="+mj-lt"/>
              <a:buAutoNum type="alphaUcPeriod"/>
              <a:defRPr sz="1800" baseline="0">
                <a:latin typeface="Huawei Sans" panose="020C0503030203020204" pitchFamily="34" charset="0"/>
              </a:defRPr>
            </a:lvl2pPr>
            <a:lvl3pPr>
              <a:defRPr/>
            </a:lvl3pPr>
            <a:lvl5pPr>
              <a:buNone/>
              <a:defRPr/>
            </a:lvl5pPr>
          </a:lstStyle>
          <a:p>
            <a:r>
              <a:rPr lang="zh-CN" altLang="en-US" dirty="0"/>
              <a:t>此版式用于思考题</a:t>
            </a:r>
            <a:r>
              <a:rPr lang="en-US" altLang="zh-CN" dirty="0"/>
              <a:t>-201501</a:t>
            </a:r>
            <a:r>
              <a:rPr lang="zh-CN" altLang="en-US" dirty="0"/>
              <a:t>具体格式（序号格式需以模板展示）</a:t>
            </a:r>
            <a:endParaRPr lang="en-US" altLang="zh-CN" dirty="0"/>
          </a:p>
          <a:p>
            <a:pPr lvl="1"/>
            <a:endParaRPr lang="en-US" altLang="zh-CN" dirty="0"/>
          </a:p>
        </p:txBody>
      </p:sp>
      <p:pic>
        <p:nvPicPr>
          <p:cNvPr id="24" name="Picture 4" descr="问题 copy">
            <a:extLst>
              <a:ext uri="{FF2B5EF4-FFF2-40B4-BE49-F238E27FC236}">
                <a16:creationId xmlns:a16="http://schemas.microsoft.com/office/drawing/2014/main" id="{A7B98D42-5F44-4A20-9EF6-FF5A1E326ACA}"/>
              </a:ext>
            </a:extLst>
          </p:cNvPr>
          <p:cNvPicPr>
            <a:picLocks noChangeAspect="1" noChangeArrowheads="1"/>
          </p:cNvPicPr>
          <p:nvPr userDrawn="1"/>
        </p:nvPicPr>
        <p:blipFill>
          <a:blip r:embed="rId2" cstate="print"/>
          <a:srcRect/>
          <a:stretch>
            <a:fillRect/>
          </a:stretch>
        </p:blipFill>
        <p:spPr bwMode="auto">
          <a:xfrm>
            <a:off x="455116" y="415674"/>
            <a:ext cx="622800" cy="624405"/>
          </a:xfrm>
          <a:prstGeom prst="rect">
            <a:avLst/>
          </a:prstGeom>
          <a:noFill/>
          <a:ln w="9525">
            <a:noFill/>
            <a:miter lim="800000"/>
            <a:headEnd/>
            <a:tailEnd/>
          </a:ln>
        </p:spPr>
      </p:pic>
      <p:sp>
        <p:nvSpPr>
          <p:cNvPr id="25" name="TextBox 10">
            <a:extLst>
              <a:ext uri="{FF2B5EF4-FFF2-40B4-BE49-F238E27FC236}">
                <a16:creationId xmlns:a16="http://schemas.microsoft.com/office/drawing/2014/main" id="{5AF6123D-B191-48C9-9375-2C34FD0C85B3}"/>
              </a:ext>
            </a:extLst>
          </p:cNvPr>
          <p:cNvSpPr txBox="1"/>
          <p:nvPr userDrawn="1"/>
        </p:nvSpPr>
        <p:spPr bwMode="auto">
          <a:xfrm>
            <a:off x="1071067" y="458524"/>
            <a:ext cx="3696411" cy="531837"/>
          </a:xfrm>
          <a:prstGeom prst="rect">
            <a:avLst/>
          </a:prstGeom>
          <a:noFill/>
          <a:ln w="9525">
            <a:noFill/>
            <a:miter lim="800000"/>
            <a:headEnd/>
            <a:tailEnd/>
          </a:ln>
        </p:spPr>
        <p:txBody>
          <a:bodyPr wrap="square" lIns="99980" tIns="49987" rIns="99980" bIns="49987" rtlCol="0">
            <a:spAutoFit/>
          </a:bodyPr>
          <a:lstStyle/>
          <a:p>
            <a:pPr marL="0" marR="0" lvl="0" indent="0" algn="l" defTabSz="1001624" rtl="0" eaLnBrk="0" fontAlgn="auto" latinLnBrk="0" hangingPunct="0">
              <a:lnSpc>
                <a:spcPct val="100000"/>
              </a:lnSpc>
              <a:spcBef>
                <a:spcPts val="0"/>
              </a:spcBef>
              <a:spcAft>
                <a:spcPts val="0"/>
              </a:spcAft>
              <a:buClrTx/>
              <a:buSzTx/>
              <a:buFontTx/>
              <a:buNone/>
              <a:tabLst/>
              <a:defRPr/>
            </a:pPr>
            <a:r>
              <a:rPr lang="en-US" altLang="zh-CN" sz="2800" b="1" baseline="0" dirty="0">
                <a:solidFill>
                  <a:srgbClr val="C00000"/>
                </a:solidFill>
                <a:latin typeface="Huawei Sans" panose="020C0503030203020204" pitchFamily="34" charset="0"/>
                <a:ea typeface="方正兰亭黑简体" panose="02000000000000000000" pitchFamily="2" charset="-122"/>
                <a:cs typeface="Arial" panose="020B0604020202020204" pitchFamily="34" charset="0"/>
              </a:rPr>
              <a:t>Question</a:t>
            </a:r>
          </a:p>
        </p:txBody>
      </p:sp>
    </p:spTree>
    <p:extLst>
      <p:ext uri="{BB962C8B-B14F-4D97-AF65-F5344CB8AC3E}">
        <p14:creationId xmlns:p14="http://schemas.microsoft.com/office/powerpoint/2010/main" val="10807294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userDrawn="1">
  <p:cSld name="16#谢谢">
    <p:spTree>
      <p:nvGrpSpPr>
        <p:cNvPr id="1" name=""/>
        <p:cNvGrpSpPr/>
        <p:nvPr/>
      </p:nvGrpSpPr>
      <p:grpSpPr>
        <a:xfrm>
          <a:off x="0" y="0"/>
          <a:ext cx="0" cy="0"/>
          <a:chOff x="0" y="0"/>
          <a:chExt cx="0" cy="0"/>
        </a:xfrm>
      </p:grpSpPr>
      <p:pic>
        <p:nvPicPr>
          <p:cNvPr id="152" name="Picture 7" descr="5">
            <a:extLst>
              <a:ext uri="{FF2B5EF4-FFF2-40B4-BE49-F238E27FC236}">
                <a16:creationId xmlns:a16="http://schemas.microsoft.com/office/drawing/2014/main" id="{97CBA8DB-94D7-4EC0-9F40-4E718A6A2341}"/>
              </a:ext>
            </a:extLst>
          </p:cNvPr>
          <p:cNvPicPr>
            <a:picLocks noChangeAspect="1" noChangeArrowheads="1"/>
          </p:cNvPicPr>
          <p:nvPr userDrawn="1"/>
        </p:nvPicPr>
        <p:blipFill>
          <a:blip r:embed="rId2" cstate="print"/>
          <a:srcRect/>
          <a:stretch>
            <a:fillRect/>
          </a:stretch>
        </p:blipFill>
        <p:spPr bwMode="auto">
          <a:xfrm>
            <a:off x="0" y="5943601"/>
            <a:ext cx="12192000" cy="931863"/>
          </a:xfrm>
          <a:prstGeom prst="rect">
            <a:avLst/>
          </a:prstGeom>
          <a:noFill/>
          <a:ln w="9525">
            <a:noFill/>
            <a:miter lim="800000"/>
            <a:headEnd/>
            <a:tailEnd/>
          </a:ln>
        </p:spPr>
      </p:pic>
      <p:sp>
        <p:nvSpPr>
          <p:cNvPr id="153" name="文本框 152"/>
          <p:cNvSpPr txBox="1"/>
          <p:nvPr userDrawn="1"/>
        </p:nvSpPr>
        <p:spPr>
          <a:xfrm>
            <a:off x="4356276" y="2452150"/>
            <a:ext cx="3479449" cy="769441"/>
          </a:xfrm>
          <a:prstGeom prst="rect">
            <a:avLst/>
          </a:prstGeom>
          <a:noFill/>
        </p:spPr>
        <p:txBody>
          <a:bodyPr wrap="square" rtlCol="0">
            <a:spAutoFit/>
          </a:bodyPr>
          <a:lstStyle>
            <a:defPPr>
              <a:defRPr lang="en-US"/>
            </a:defPPr>
            <a:lvl1pPr defTabSz="914478">
              <a:defRPr sz="4400">
                <a:solidFill>
                  <a:srgbClr val="C00000"/>
                </a:solidFill>
                <a:latin typeface="方正兰亭黑简体" panose="02000000000000000000" pitchFamily="2" charset="-122"/>
                <a:ea typeface="方正兰亭黑简体" panose="02000000000000000000" pitchFamily="2" charset="-122"/>
              </a:defRPr>
            </a:lvl1pPr>
            <a:lvl2pPr marL="457240" defTabSz="914478"/>
            <a:lvl3pPr marL="914478" defTabSz="914478"/>
            <a:lvl4pPr marL="1371718" defTabSz="914478"/>
            <a:lvl5pPr marL="1828957" defTabSz="914478"/>
            <a:lvl6pPr marL="2286196" defTabSz="914478"/>
            <a:lvl7pPr marL="2743435" defTabSz="914478"/>
            <a:lvl8pPr marL="3200675" defTabSz="914478"/>
            <a:lvl9pPr marL="3657913" defTabSz="914478"/>
          </a:lstStyle>
          <a:p>
            <a:pPr lvl="0" algn="ctr"/>
            <a:r>
              <a:rPr lang="en-US" altLang="zh-CN" dirty="0">
                <a:latin typeface="Huawei Sans" panose="020C0503030203020204" pitchFamily="34" charset="0"/>
                <a:cs typeface="Huawei Sans" panose="020C0503030203020204" pitchFamily="34" charset="0"/>
              </a:rPr>
              <a:t>Thank</a:t>
            </a:r>
            <a:r>
              <a:rPr lang="en-US" altLang="zh-CN" baseline="0" dirty="0">
                <a:latin typeface="Huawei Sans" panose="020C0503030203020204" pitchFamily="34" charset="0"/>
                <a:cs typeface="Huawei Sans" panose="020C0503030203020204" pitchFamily="34" charset="0"/>
              </a:rPr>
              <a:t> you</a:t>
            </a:r>
            <a:endParaRPr lang="zh-CN" altLang="en-US" dirty="0">
              <a:latin typeface="Huawei Sans" panose="020C0503030203020204" pitchFamily="34" charset="0"/>
              <a:cs typeface="Huawei Sans" panose="020C0503030203020204" pitchFamily="34" charset="0"/>
            </a:endParaRPr>
          </a:p>
        </p:txBody>
      </p:sp>
      <p:sp>
        <p:nvSpPr>
          <p:cNvPr id="154" name="文本框 153"/>
          <p:cNvSpPr txBox="1"/>
          <p:nvPr userDrawn="1"/>
        </p:nvSpPr>
        <p:spPr>
          <a:xfrm>
            <a:off x="4761271" y="3183235"/>
            <a:ext cx="2669459" cy="461665"/>
          </a:xfrm>
          <a:prstGeom prst="rect">
            <a:avLst/>
          </a:prstGeom>
          <a:noFill/>
        </p:spPr>
        <p:txBody>
          <a:bodyPr wrap="square" rtlCol="0">
            <a:spAutoFit/>
          </a:bodyPr>
          <a:lstStyle/>
          <a:p>
            <a:pPr algn="r"/>
            <a:r>
              <a:rPr lang="en-US" altLang="zh-CN" sz="2400" dirty="0">
                <a:solidFill>
                  <a:schemeClr val="bg1">
                    <a:lumMod val="50000"/>
                  </a:schemeClr>
                </a:solidFill>
                <a:latin typeface="Huawei Sans" panose="020C0503030203020204" pitchFamily="34" charset="0"/>
                <a:ea typeface="方正兰亭黑简体" panose="02000000000000000000" pitchFamily="2" charset="-122"/>
                <a:cs typeface="Huawei Sans" panose="020C0503030203020204" pitchFamily="34" charset="0"/>
              </a:rPr>
              <a:t>www.huawei.com</a:t>
            </a:r>
            <a:endParaRPr lang="zh-CN" altLang="en-US" sz="2400" dirty="0">
              <a:solidFill>
                <a:schemeClr val="bg1">
                  <a:lumMod val="50000"/>
                </a:schemeClr>
              </a:solidFill>
              <a:latin typeface="Huawei Sans" panose="020C0503030203020204" pitchFamily="34" charset="0"/>
              <a:ea typeface="方正兰亭黑简体" panose="02000000000000000000" pitchFamily="2" charset="-122"/>
              <a:cs typeface="Huawei Sans" panose="020C0503030203020204" pitchFamily="34" charset="0"/>
            </a:endParaRPr>
          </a:p>
        </p:txBody>
      </p:sp>
    </p:spTree>
    <p:extLst>
      <p:ext uri="{BB962C8B-B14F-4D97-AF65-F5344CB8AC3E}">
        <p14:creationId xmlns:p14="http://schemas.microsoft.com/office/powerpoint/2010/main" val="20565801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C4D1C10-157A-4C48-BC5D-BD890704ED56}" type="datetimeFigureOut">
              <a:rPr lang="en-ZA" smtClean="0"/>
              <a:t>2026/01/14</a:t>
            </a:fld>
            <a:endParaRPr lang="en-ZA"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ZA"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52F9AAEE-CECD-4218-A9CB-B10C4FE3F85E}" type="slidenum">
              <a:rPr lang="en-ZA" smtClean="0"/>
              <a:t>‹#›</a:t>
            </a:fld>
            <a:endParaRPr lang="en-ZA" dirty="0"/>
          </a:p>
        </p:txBody>
      </p:sp>
    </p:spTree>
    <p:extLst>
      <p:ext uri="{BB962C8B-B14F-4D97-AF65-F5344CB8AC3E}">
        <p14:creationId xmlns:p14="http://schemas.microsoft.com/office/powerpoint/2010/main" val="6495713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userDrawn="1">
  <p:cSld name="02_Title Slide">
    <p:spTree>
      <p:nvGrpSpPr>
        <p:cNvPr id="1" name=""/>
        <p:cNvGrpSpPr/>
        <p:nvPr/>
      </p:nvGrpSpPr>
      <p:grpSpPr>
        <a:xfrm>
          <a:off x="0" y="0"/>
          <a:ext cx="0" cy="0"/>
          <a:chOff x="0" y="0"/>
          <a:chExt cx="0" cy="0"/>
        </a:xfrm>
      </p:grpSpPr>
      <p:sp>
        <p:nvSpPr>
          <p:cNvPr id="2" name="TextBox 2">
            <a:extLst>
              <a:ext uri="{FF2B5EF4-FFF2-40B4-BE49-F238E27FC236}">
                <a16:creationId xmlns:a16="http://schemas.microsoft.com/office/drawing/2014/main" id="{6785A3D6-1271-D247-9E96-1B376F4BE7BE}"/>
              </a:ext>
            </a:extLst>
          </p:cNvPr>
          <p:cNvSpPr txBox="1"/>
          <p:nvPr userDrawn="1"/>
        </p:nvSpPr>
        <p:spPr>
          <a:xfrm>
            <a:off x="1095040" y="6356939"/>
            <a:ext cx="1462895" cy="242864"/>
          </a:xfrm>
          <a:prstGeom prst="rect">
            <a:avLst/>
          </a:prstGeom>
          <a:noFill/>
        </p:spPr>
        <p:txBody>
          <a:bodyPr wrap="square" rtlCol="0">
            <a:spAutoFit/>
          </a:bodyPr>
          <a:lstStyle/>
          <a:p>
            <a:pPr defTabSz="914021"/>
            <a:r>
              <a:rPr lang="en-US" sz="974" dirty="0">
                <a:solidFill>
                  <a:srgbClr val="1D1D1B"/>
                </a:solidFill>
                <a:cs typeface="Arial" panose="020B0604020202020204" pitchFamily="34" charset="0"/>
              </a:rPr>
              <a:t>Huawei Confidential</a:t>
            </a:r>
          </a:p>
        </p:txBody>
      </p:sp>
      <p:sp>
        <p:nvSpPr>
          <p:cNvPr id="3" name="TextBox 3">
            <a:extLst>
              <a:ext uri="{FF2B5EF4-FFF2-40B4-BE49-F238E27FC236}">
                <a16:creationId xmlns:a16="http://schemas.microsoft.com/office/drawing/2014/main" id="{EABEE2EE-BF4D-7A4A-B3C6-9E47668CCD98}"/>
              </a:ext>
            </a:extLst>
          </p:cNvPr>
          <p:cNvSpPr txBox="1"/>
          <p:nvPr userDrawn="1"/>
        </p:nvSpPr>
        <p:spPr>
          <a:xfrm>
            <a:off x="733846" y="6402806"/>
            <a:ext cx="499534" cy="150296"/>
          </a:xfrm>
          <a:prstGeom prst="rect">
            <a:avLst/>
          </a:prstGeom>
          <a:noFill/>
        </p:spPr>
        <p:txBody>
          <a:bodyPr wrap="square" lIns="0" tIns="0" rIns="0" bIns="0" rtlCol="0">
            <a:spAutoFit/>
          </a:bodyPr>
          <a:lstStyle/>
          <a:p>
            <a:pPr defTabSz="890404">
              <a:defRPr/>
            </a:pPr>
            <a:fld id="{C3837181-38C6-AD4F-B8BA-B444770388BB}" type="slidenum">
              <a:rPr lang="en-US" sz="974" smtClean="0">
                <a:solidFill>
                  <a:srgbClr val="1D1D1B"/>
                </a:solidFill>
                <a:cs typeface="Arial" panose="020B0604020202020204" pitchFamily="34" charset="0"/>
              </a:rPr>
              <a:pPr defTabSz="890404">
                <a:defRPr/>
              </a:pPr>
              <a:t>‹#›</a:t>
            </a:fld>
            <a:endParaRPr lang="en-US" sz="974" dirty="0">
              <a:solidFill>
                <a:srgbClr val="1D1D1B"/>
              </a:solidFill>
              <a:cs typeface="Arial" panose="020B0604020202020204" pitchFamily="34" charset="0"/>
            </a:endParaRPr>
          </a:p>
        </p:txBody>
      </p:sp>
      <p:pic>
        <p:nvPicPr>
          <p:cNvPr id="4" name="图片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192019" y="6319873"/>
            <a:ext cx="1268579" cy="271153"/>
          </a:xfrm>
          <a:prstGeom prst="rect">
            <a:avLst/>
          </a:prstGeom>
        </p:spPr>
      </p:pic>
    </p:spTree>
    <p:extLst>
      <p:ext uri="{BB962C8B-B14F-4D97-AF65-F5344CB8AC3E}">
        <p14:creationId xmlns:p14="http://schemas.microsoft.com/office/powerpoint/2010/main" val="906538797"/>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0.xml"/><Relationship Id="rId1" Type="http://schemas.openxmlformats.org/officeDocument/2006/relationships/slideLayout" Target="../slideLayouts/slideLayout9.xml"/><Relationship Id="rId4" Type="http://schemas.openxmlformats.org/officeDocument/2006/relationships/image" Target="../media/image9.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image" Target="../media/image10.jpeg"/><Relationship Id="rId5" Type="http://schemas.openxmlformats.org/officeDocument/2006/relationships/slideLayout" Target="../slideLayouts/slideLayout15.xml"/><Relationship Id="rId10" Type="http://schemas.openxmlformats.org/officeDocument/2006/relationships/theme" Target="../theme/theme3.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57"/>
          <p:cNvSpPr>
            <a:spLocks noGrp="1" noChangeArrowheads="1"/>
          </p:cNvSpPr>
          <p:nvPr>
            <p:ph type="body" idx="1"/>
          </p:nvPr>
        </p:nvSpPr>
        <p:spPr bwMode="auto">
          <a:xfrm>
            <a:off x="452437" y="1248073"/>
            <a:ext cx="11293476" cy="4680000"/>
          </a:xfrm>
          <a:prstGeom prst="rect">
            <a:avLst/>
          </a:prstGeom>
          <a:noFill/>
          <a:ln w="9525">
            <a:noFill/>
            <a:miter lim="800000"/>
            <a:headEnd/>
            <a:tailEnd/>
          </a:ln>
        </p:spPr>
        <p:txBody>
          <a:bodyPr vert="horz" wrap="square" lIns="80141" tIns="40071" rIns="80141" bIns="40071" numCol="1" anchor="t" anchorCtr="0" compatLnSpc="1">
            <a:prstTxWarp prst="textNoShape">
              <a:avLst/>
            </a:prstTxWarp>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171" name="Rectangle 6"/>
          <p:cNvSpPr>
            <a:spLocks noGrp="1" noChangeArrowheads="1"/>
          </p:cNvSpPr>
          <p:nvPr>
            <p:ph type="title"/>
          </p:nvPr>
        </p:nvSpPr>
        <p:spPr bwMode="auto">
          <a:xfrm>
            <a:off x="447587" y="260648"/>
            <a:ext cx="11301501" cy="868363"/>
          </a:xfrm>
          <a:prstGeom prst="rect">
            <a:avLst/>
          </a:prstGeom>
          <a:noFill/>
          <a:ln w="9525">
            <a:noFill/>
            <a:miter lim="800000"/>
            <a:headEnd/>
            <a:tailEnd/>
          </a:ln>
        </p:spPr>
        <p:txBody>
          <a:bodyPr vert="horz" wrap="square" lIns="80128" tIns="40064" rIns="80128" bIns="40064" numCol="1" anchor="ctr" anchorCtr="0" compatLnSpc="1">
            <a:prstTxWarp prst="textNoShape">
              <a:avLst/>
            </a:prstTxWarp>
          </a:bodyPr>
          <a:lstStyle/>
          <a:p>
            <a:pPr lvl="0" defTabSz="801688" eaLnBrk="0" fontAlgn="base" hangingPunct="0">
              <a:spcAft>
                <a:spcPct val="0"/>
              </a:spcAft>
            </a:pPr>
            <a:r>
              <a:rPr lang="zh-CN" altLang="en-US" dirty="0"/>
              <a:t>单击此处编辑母版标题样式</a:t>
            </a:r>
          </a:p>
        </p:txBody>
      </p:sp>
      <p:pic>
        <p:nvPicPr>
          <p:cNvPr id="172" name="图片 171">
            <a:extLst>
              <a:ext uri="{FF2B5EF4-FFF2-40B4-BE49-F238E27FC236}">
                <a16:creationId xmlns:a16="http://schemas.microsoft.com/office/drawing/2014/main" id="{3C5EF733-EAE7-4C3C-B05D-ADF02108C240}"/>
              </a:ext>
            </a:extLst>
          </p:cNvPr>
          <p:cNvPicPr>
            <a:picLocks/>
          </p:cNvPicPr>
          <p:nvPr userDrawn="1"/>
        </p:nvPicPr>
        <p:blipFill>
          <a:blip r:embed="rId10"/>
          <a:stretch>
            <a:fillRect/>
          </a:stretch>
        </p:blipFill>
        <p:spPr>
          <a:xfrm>
            <a:off x="0" y="6390000"/>
            <a:ext cx="12192000" cy="468000"/>
          </a:xfrm>
          <a:prstGeom prst="rect">
            <a:avLst/>
          </a:prstGeom>
          <a:noFill/>
          <a:ln w="9525">
            <a:noFill/>
            <a:miter lim="800000"/>
            <a:headEnd/>
            <a:tailEnd/>
          </a:ln>
        </p:spPr>
      </p:pic>
      <p:sp>
        <p:nvSpPr>
          <p:cNvPr id="173" name="Rectangle 69">
            <a:extLst>
              <a:ext uri="{FF2B5EF4-FFF2-40B4-BE49-F238E27FC236}">
                <a16:creationId xmlns:a16="http://schemas.microsoft.com/office/drawing/2014/main" id="{6ED2DBAA-9261-44D2-836C-78E5FB250BAC}"/>
              </a:ext>
            </a:extLst>
          </p:cNvPr>
          <p:cNvSpPr>
            <a:spLocks noChangeArrowheads="1"/>
          </p:cNvSpPr>
          <p:nvPr userDrawn="1"/>
        </p:nvSpPr>
        <p:spPr bwMode="auto">
          <a:xfrm>
            <a:off x="9300356" y="6524202"/>
            <a:ext cx="860676" cy="296330"/>
          </a:xfrm>
          <a:prstGeom prst="rect">
            <a:avLst/>
          </a:prstGeom>
          <a:noFill/>
          <a:ln w="9525" algn="ctr">
            <a:noFill/>
            <a:miter lim="800000"/>
            <a:headEnd/>
            <a:tailEnd/>
          </a:ln>
          <a:effectLst/>
        </p:spPr>
        <p:txBody>
          <a:bodyPr wrap="none" lIns="80101" tIns="40052" rIns="80101" bIns="40052">
            <a:spAutoFit/>
          </a:bodyPr>
          <a:lstStyle/>
          <a:p>
            <a:pPr defTabSz="801668" eaLnBrk="0" fontAlgn="base" hangingPunct="0">
              <a:defRPr/>
            </a:pPr>
            <a:r>
              <a:rPr lang="en-US" altLang="zh-CN" sz="1400" b="1" baseline="0" dirty="0">
                <a:latin typeface="Huawei Sans" panose="020C0503030203020204" pitchFamily="34" charset="0"/>
                <a:ea typeface="方正兰亭黑简体" panose="02000000000000000000" pitchFamily="2" charset="-122"/>
                <a:cs typeface="Huawei Sans" panose="020C0503030203020204" pitchFamily="34" charset="0"/>
              </a:rPr>
              <a:t>Page </a:t>
            </a:r>
            <a:fld id="{2F2CF7F5-F178-4429-B6CA-28062DF31937}" type="slidenum">
              <a:rPr lang="en-US" altLang="zh-CN" sz="1400" b="1" smtClean="0">
                <a:latin typeface="Huawei Sans" panose="020C0503030203020204" pitchFamily="34" charset="0"/>
                <a:ea typeface="方正兰亭黑简体" panose="02000000000000000000" pitchFamily="2" charset="-122"/>
                <a:cs typeface="Huawei Sans" panose="020C0503030203020204" pitchFamily="34" charset="0"/>
              </a:rPr>
              <a:pPr defTabSz="801668" eaLnBrk="0" fontAlgn="base" hangingPunct="0">
                <a:defRPr/>
              </a:pPr>
              <a:t>‹#›</a:t>
            </a:fld>
            <a:endParaRPr lang="en-US" altLang="zh-CN" sz="1400" b="1" dirty="0">
              <a:latin typeface="Huawei Sans" panose="020C0503030203020204" pitchFamily="34" charset="0"/>
              <a:ea typeface="方正兰亭黑简体" panose="02000000000000000000" pitchFamily="2" charset="-122"/>
              <a:cs typeface="Huawei Sans" panose="020C0503030203020204" pitchFamily="34" charset="0"/>
            </a:endParaRPr>
          </a:p>
        </p:txBody>
      </p:sp>
      <p:sp>
        <p:nvSpPr>
          <p:cNvPr id="174" name="Rectangle 54">
            <a:extLst>
              <a:ext uri="{FF2B5EF4-FFF2-40B4-BE49-F238E27FC236}">
                <a16:creationId xmlns:a16="http://schemas.microsoft.com/office/drawing/2014/main" id="{2078FA11-5569-4994-AEB7-1AF5CAC763B0}"/>
              </a:ext>
            </a:extLst>
          </p:cNvPr>
          <p:cNvSpPr>
            <a:spLocks noChangeArrowheads="1"/>
          </p:cNvSpPr>
          <p:nvPr userDrawn="1"/>
        </p:nvSpPr>
        <p:spPr bwMode="auto">
          <a:xfrm>
            <a:off x="947428" y="6524202"/>
            <a:ext cx="2607885" cy="296330"/>
          </a:xfrm>
          <a:prstGeom prst="rect">
            <a:avLst/>
          </a:prstGeom>
          <a:noFill/>
          <a:ln w="9525" algn="ctr">
            <a:noFill/>
            <a:miter lim="800000"/>
            <a:headEnd/>
            <a:tailEnd/>
          </a:ln>
          <a:effectLst/>
        </p:spPr>
        <p:txBody>
          <a:bodyPr wrap="none" lIns="80101" tIns="40052" rIns="80101" bIns="40052">
            <a:spAutoFit/>
          </a:bodyPr>
          <a:lstStyle/>
          <a:p>
            <a:pPr defTabSz="801668" eaLnBrk="0" fontAlgn="base" hangingPunct="0">
              <a:defRPr/>
            </a:pPr>
            <a:r>
              <a:rPr lang="en-US" altLang="zh-CN" sz="1400" b="1" dirty="0">
                <a:latin typeface="Huawei Sans" panose="020C0503030203020204" pitchFamily="34" charset="0"/>
                <a:ea typeface="方正兰亭黑简体" panose="02000000000000000000" pitchFamily="2" charset="-122"/>
                <a:cs typeface="Huawei Sans" panose="020C0503030203020204" pitchFamily="34" charset="0"/>
              </a:rPr>
              <a:t>Huawei Technologies Co., Ltd. </a:t>
            </a:r>
          </a:p>
        </p:txBody>
      </p:sp>
      <p:pic>
        <p:nvPicPr>
          <p:cNvPr id="175" name="图片 174"/>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10674829" y="6504031"/>
            <a:ext cx="1249200" cy="273343"/>
          </a:xfrm>
          <a:prstGeom prst="rect">
            <a:avLst/>
          </a:prstGeom>
          <a:noFill/>
          <a:ln w="9525">
            <a:noFill/>
            <a:miter lim="800000"/>
            <a:headEnd/>
            <a:tailEnd/>
          </a:ln>
        </p:spPr>
      </p:pic>
    </p:spTree>
    <p:extLst>
      <p:ext uri="{BB962C8B-B14F-4D97-AF65-F5344CB8AC3E}">
        <p14:creationId xmlns:p14="http://schemas.microsoft.com/office/powerpoint/2010/main" val="235907028"/>
      </p:ext>
    </p:extLst>
  </p:cSld>
  <p:clrMap bg1="lt1" tx1="dk1" bg2="lt2" tx2="dk2" accent1="accent1" accent2="accent2" accent3="accent3" accent4="accent4" accent5="accent5" accent6="accent6" hlink="hlink" folHlink="folHlink"/>
  <p:sldLayoutIdLst>
    <p:sldLayoutId id="2147483891" r:id="rId1"/>
    <p:sldLayoutId id="2147483892" r:id="rId2"/>
    <p:sldLayoutId id="2147483894" r:id="rId3"/>
    <p:sldLayoutId id="2147483895" r:id="rId4"/>
    <p:sldLayoutId id="2147483897" r:id="rId5"/>
    <p:sldLayoutId id="2147483900" r:id="rId6"/>
    <p:sldLayoutId id="2147483904" r:id="rId7"/>
    <p:sldLayoutId id="2147483921" r:id="rId8"/>
  </p:sldLayoutIdLst>
  <p:hf sldNum="0" hdr="0" ftr="0" dt="0"/>
  <p:txStyles>
    <p:titleStyle>
      <a:lvl1pPr algn="l" defTabSz="914034" rtl="0" eaLnBrk="1" fontAlgn="ctr" latinLnBrk="0" hangingPunct="1">
        <a:lnSpc>
          <a:spcPct val="90000"/>
        </a:lnSpc>
        <a:spcBef>
          <a:spcPct val="0"/>
        </a:spcBef>
        <a:buNone/>
        <a:defRPr lang="zh-CN" altLang="en-US" sz="2800" kern="1200" dirty="0">
          <a:solidFill>
            <a:srgbClr val="C00000"/>
          </a:solidFill>
          <a:latin typeface="Huawei Sans" panose="020C0503030203020204" pitchFamily="34" charset="0"/>
          <a:ea typeface="方正兰亭黑简体" panose="02000000000000000000" pitchFamily="2" charset="-122"/>
          <a:cs typeface="+mj-cs"/>
        </a:defRPr>
      </a:lvl1pPr>
    </p:titleStyle>
    <p:bodyStyle>
      <a:lvl1pPr marL="302279" indent="-302279" algn="l" defTabSz="914034" rtl="0" eaLnBrk="1" fontAlgn="ctr" latinLnBrk="0" hangingPunct="1">
        <a:lnSpc>
          <a:spcPct val="140000"/>
        </a:lnSpc>
        <a:spcBef>
          <a:spcPts val="792"/>
        </a:spcBef>
        <a:buClr>
          <a:schemeClr val="bg1">
            <a:lumMod val="50000"/>
          </a:schemeClr>
        </a:buClr>
        <a:buSzPct val="60000"/>
        <a:buFont typeface="Wingdings" panose="05000000000000000000" pitchFamily="2" charset="2"/>
        <a:buChar char="l"/>
        <a:defRPr sz="2000" kern="1200">
          <a:solidFill>
            <a:schemeClr val="tx1"/>
          </a:solidFill>
          <a:latin typeface="Huawei Sans" panose="020C0503030203020204" pitchFamily="34" charset="0"/>
          <a:ea typeface="方正兰亭黑简体" panose="02000000000000000000" pitchFamily="2" charset="-122"/>
          <a:cs typeface="+mn-cs"/>
        </a:defRPr>
      </a:lvl1pPr>
      <a:lvl2pPr marL="654938" indent="-251899" algn="l" defTabSz="914034" rtl="0" eaLnBrk="1" fontAlgn="ctr" latinLnBrk="0" hangingPunct="1">
        <a:lnSpc>
          <a:spcPct val="140000"/>
        </a:lnSpc>
        <a:spcBef>
          <a:spcPts val="720"/>
        </a:spcBef>
        <a:buClrTx/>
        <a:buSzPct val="50000"/>
        <a:buFont typeface="Wingdings" panose="05000000000000000000" pitchFamily="2" charset="2"/>
        <a:buChar char="p"/>
        <a:defRPr sz="1800" kern="1200">
          <a:solidFill>
            <a:schemeClr val="tx1"/>
          </a:solidFill>
          <a:latin typeface="Huawei Sans" panose="020C0503030203020204" pitchFamily="34" charset="0"/>
          <a:ea typeface="方正兰亭黑简体" panose="02000000000000000000" pitchFamily="2" charset="-122"/>
          <a:cs typeface="+mn-cs"/>
        </a:defRPr>
      </a:lvl2pPr>
      <a:lvl3pPr marL="1003998" indent="-201519" algn="l" defTabSz="914034" rtl="0" eaLnBrk="1" fontAlgn="ctr" latinLnBrk="0" hangingPunct="1">
        <a:lnSpc>
          <a:spcPct val="140000"/>
        </a:lnSpc>
        <a:spcBef>
          <a:spcPts val="648"/>
        </a:spcBef>
        <a:buClrTx/>
        <a:buSzPct val="50000"/>
        <a:buFont typeface="Wingdings" panose="05000000000000000000" pitchFamily="2" charset="2"/>
        <a:buChar char="n"/>
        <a:defRPr sz="1600" kern="1200">
          <a:solidFill>
            <a:schemeClr val="tx1"/>
          </a:solidFill>
          <a:latin typeface="Huawei Sans" panose="020C0503030203020204" pitchFamily="34" charset="0"/>
          <a:ea typeface="方正兰亭黑简体" panose="02000000000000000000" pitchFamily="2" charset="-122"/>
          <a:cs typeface="+mn-cs"/>
        </a:defRPr>
      </a:lvl3pPr>
      <a:lvl4pPr marL="1399840" indent="-197921" algn="l" defTabSz="914034" rtl="0" eaLnBrk="1" fontAlgn="ctr" latinLnBrk="0" hangingPunct="1">
        <a:lnSpc>
          <a:spcPct val="140000"/>
        </a:lnSpc>
        <a:spcBef>
          <a:spcPts val="576"/>
        </a:spcBef>
        <a:buFont typeface="Huawei Sans" panose="020C0503030203020204" pitchFamily="34" charset="0"/>
        <a:buChar char="−"/>
        <a:defRPr sz="1400" kern="1200">
          <a:solidFill>
            <a:schemeClr val="tx1"/>
          </a:solidFill>
          <a:latin typeface="Huawei Sans" panose="020C0503030203020204" pitchFamily="34" charset="0"/>
          <a:ea typeface="方正兰亭黑简体" panose="02000000000000000000" pitchFamily="2" charset="-122"/>
          <a:cs typeface="+mn-cs"/>
        </a:defRPr>
      </a:lvl4pPr>
      <a:lvl5pPr marL="1802879" indent="-201519" algn="l" defTabSz="914034" rtl="0" eaLnBrk="1" fontAlgn="ctr" latinLnBrk="0" hangingPunct="1">
        <a:lnSpc>
          <a:spcPct val="140000"/>
        </a:lnSpc>
        <a:spcBef>
          <a:spcPts val="576"/>
        </a:spcBef>
        <a:buFont typeface="Huawei Sans" panose="020C0503030203020204" pitchFamily="34" charset="0"/>
        <a:buChar char="~"/>
        <a:defRPr sz="1200" kern="1200">
          <a:solidFill>
            <a:schemeClr val="tx1"/>
          </a:solidFill>
          <a:latin typeface="Huawei Sans" panose="020C0503030203020204" pitchFamily="34" charset="0"/>
          <a:ea typeface="方正兰亭黑简体" panose="02000000000000000000" pitchFamily="2" charset="-122"/>
          <a:cs typeface="+mn-cs"/>
        </a:defRPr>
      </a:lvl5pPr>
      <a:lvl6pPr marL="2513594" indent="-228509" algn="l" defTabSz="914034"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611" indent="-228509" algn="l" defTabSz="914034"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628" indent="-228509" algn="l" defTabSz="914034"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4646" indent="-228509" algn="l" defTabSz="914034"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p:bodyStyle>
    <p:otherStyle>
      <a:defPPr>
        <a:defRPr lang="zh-CN"/>
      </a:defPPr>
      <a:lvl1pPr marL="0" algn="l" defTabSz="914034" rtl="0" eaLnBrk="1" latinLnBrk="0" hangingPunct="1">
        <a:defRPr sz="1799" kern="1200">
          <a:solidFill>
            <a:schemeClr val="tx1"/>
          </a:solidFill>
          <a:latin typeface="+mn-lt"/>
          <a:ea typeface="+mn-ea"/>
          <a:cs typeface="+mn-cs"/>
        </a:defRPr>
      </a:lvl1pPr>
      <a:lvl2pPr marL="457017" algn="l" defTabSz="914034" rtl="0" eaLnBrk="1" latinLnBrk="0" hangingPunct="1">
        <a:defRPr sz="1799" kern="1200">
          <a:solidFill>
            <a:schemeClr val="tx1"/>
          </a:solidFill>
          <a:latin typeface="+mn-lt"/>
          <a:ea typeface="+mn-ea"/>
          <a:cs typeface="+mn-cs"/>
        </a:defRPr>
      </a:lvl2pPr>
      <a:lvl3pPr marL="914034" algn="l" defTabSz="914034" rtl="0" eaLnBrk="1" latinLnBrk="0" hangingPunct="1">
        <a:defRPr sz="1799" kern="1200">
          <a:solidFill>
            <a:schemeClr val="tx1"/>
          </a:solidFill>
          <a:latin typeface="+mn-lt"/>
          <a:ea typeface="+mn-ea"/>
          <a:cs typeface="+mn-cs"/>
        </a:defRPr>
      </a:lvl3pPr>
      <a:lvl4pPr marL="1371051" algn="l" defTabSz="914034" rtl="0" eaLnBrk="1" latinLnBrk="0" hangingPunct="1">
        <a:defRPr sz="1799" kern="1200">
          <a:solidFill>
            <a:schemeClr val="tx1"/>
          </a:solidFill>
          <a:latin typeface="+mn-lt"/>
          <a:ea typeface="+mn-ea"/>
          <a:cs typeface="+mn-cs"/>
        </a:defRPr>
      </a:lvl4pPr>
      <a:lvl5pPr marL="1828068" algn="l" defTabSz="914034" rtl="0" eaLnBrk="1" latinLnBrk="0" hangingPunct="1">
        <a:defRPr sz="1799" kern="1200">
          <a:solidFill>
            <a:schemeClr val="tx1"/>
          </a:solidFill>
          <a:latin typeface="+mn-lt"/>
          <a:ea typeface="+mn-ea"/>
          <a:cs typeface="+mn-cs"/>
        </a:defRPr>
      </a:lvl5pPr>
      <a:lvl6pPr marL="2285086" algn="l" defTabSz="914034" rtl="0" eaLnBrk="1" latinLnBrk="0" hangingPunct="1">
        <a:defRPr sz="1799" kern="1200">
          <a:solidFill>
            <a:schemeClr val="tx1"/>
          </a:solidFill>
          <a:latin typeface="+mn-lt"/>
          <a:ea typeface="+mn-ea"/>
          <a:cs typeface="+mn-cs"/>
        </a:defRPr>
      </a:lvl6pPr>
      <a:lvl7pPr marL="2742103" algn="l" defTabSz="914034" rtl="0" eaLnBrk="1" latinLnBrk="0" hangingPunct="1">
        <a:defRPr sz="1799" kern="1200">
          <a:solidFill>
            <a:schemeClr val="tx1"/>
          </a:solidFill>
          <a:latin typeface="+mn-lt"/>
          <a:ea typeface="+mn-ea"/>
          <a:cs typeface="+mn-cs"/>
        </a:defRPr>
      </a:lvl7pPr>
      <a:lvl8pPr marL="3199120" algn="l" defTabSz="914034" rtl="0" eaLnBrk="1" latinLnBrk="0" hangingPunct="1">
        <a:defRPr sz="1799" kern="1200">
          <a:solidFill>
            <a:schemeClr val="tx1"/>
          </a:solidFill>
          <a:latin typeface="+mn-lt"/>
          <a:ea typeface="+mn-ea"/>
          <a:cs typeface="+mn-cs"/>
        </a:defRPr>
      </a:lvl8pPr>
      <a:lvl9pPr marL="3656137" algn="l" defTabSz="914034" rtl="0" eaLnBrk="1" latinLnBrk="0" hangingPunct="1">
        <a:defRPr sz="1799"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79">
          <p15:clr>
            <a:srgbClr val="F26B43"/>
          </p15:clr>
        </p15:guide>
        <p15:guide id="2" pos="7399">
          <p15:clr>
            <a:srgbClr val="F26B43"/>
          </p15:clr>
        </p15:guide>
        <p15:guide id="3" orient="horz" pos="2341">
          <p15:clr>
            <a:srgbClr val="F26B43"/>
          </p15:clr>
        </p15:guide>
        <p15:guide id="4" orient="horz" pos="4020">
          <p15:clr>
            <a:srgbClr val="F26B43"/>
          </p15:clr>
        </p15:guide>
        <p15:guide id="5" orient="horz" pos="777">
          <p15:clr>
            <a:srgbClr val="F26B43"/>
          </p15:clr>
        </p15:guide>
        <p15:guide id="6" pos="3840">
          <p15:clr>
            <a:srgbClr val="F26B43"/>
          </p15:clr>
        </p15:guide>
        <p15:guide id="7" orient="horz" pos="459">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785A3D6-1271-D247-9E96-1B376F4BE7BE}"/>
              </a:ext>
            </a:extLst>
          </p:cNvPr>
          <p:cNvSpPr txBox="1"/>
          <p:nvPr userDrawn="1"/>
        </p:nvSpPr>
        <p:spPr>
          <a:xfrm>
            <a:off x="1095040" y="6356939"/>
            <a:ext cx="1462895" cy="242864"/>
          </a:xfrm>
          <a:prstGeom prst="rect">
            <a:avLst/>
          </a:prstGeom>
          <a:noFill/>
        </p:spPr>
        <p:txBody>
          <a:bodyPr wrap="square" rtlCol="0">
            <a:spAutoFit/>
          </a:bodyPr>
          <a:lstStyle/>
          <a:p>
            <a:pPr defTabSz="914021"/>
            <a:r>
              <a:rPr lang="en-US" sz="974" dirty="0">
                <a:solidFill>
                  <a:srgbClr val="1D1D1B"/>
                </a:solidFill>
                <a:cs typeface="Arial" panose="020B0604020202020204" pitchFamily="34" charset="0"/>
              </a:rPr>
              <a:t>Huawei Confidential</a:t>
            </a:r>
          </a:p>
        </p:txBody>
      </p:sp>
      <p:sp>
        <p:nvSpPr>
          <p:cNvPr id="4" name="TextBox 3">
            <a:extLst>
              <a:ext uri="{FF2B5EF4-FFF2-40B4-BE49-F238E27FC236}">
                <a16:creationId xmlns:a16="http://schemas.microsoft.com/office/drawing/2014/main" id="{EABEE2EE-BF4D-7A4A-B3C6-9E47668CCD98}"/>
              </a:ext>
            </a:extLst>
          </p:cNvPr>
          <p:cNvSpPr txBox="1"/>
          <p:nvPr userDrawn="1"/>
        </p:nvSpPr>
        <p:spPr>
          <a:xfrm>
            <a:off x="733846" y="6402806"/>
            <a:ext cx="499534" cy="150296"/>
          </a:xfrm>
          <a:prstGeom prst="rect">
            <a:avLst/>
          </a:prstGeom>
          <a:noFill/>
        </p:spPr>
        <p:txBody>
          <a:bodyPr wrap="square" lIns="0" tIns="0" rIns="0" bIns="0" rtlCol="0">
            <a:spAutoFit/>
          </a:bodyPr>
          <a:lstStyle/>
          <a:p>
            <a:pPr defTabSz="890404">
              <a:defRPr/>
            </a:pPr>
            <a:fld id="{C3837181-38C6-AD4F-B8BA-B444770388BB}" type="slidenum">
              <a:rPr lang="en-US" sz="974" smtClean="0">
                <a:solidFill>
                  <a:srgbClr val="1D1D1B"/>
                </a:solidFill>
                <a:cs typeface="Arial" panose="020B0604020202020204" pitchFamily="34" charset="0"/>
              </a:rPr>
              <a:pPr defTabSz="890404">
                <a:defRPr/>
              </a:pPr>
              <a:t>‹#›</a:t>
            </a:fld>
            <a:endParaRPr lang="en-US" sz="974" dirty="0">
              <a:solidFill>
                <a:srgbClr val="1D1D1B"/>
              </a:solidFill>
              <a:cs typeface="Arial" panose="020B0604020202020204" pitchFamily="34" charset="0"/>
            </a:endParaRPr>
          </a:p>
        </p:txBody>
      </p:sp>
      <p:grpSp>
        <p:nvGrpSpPr>
          <p:cNvPr id="25" name="组合 24"/>
          <p:cNvGrpSpPr/>
          <p:nvPr userDrawn="1"/>
        </p:nvGrpSpPr>
        <p:grpSpPr>
          <a:xfrm>
            <a:off x="12211507" y="2931937"/>
            <a:ext cx="1982142" cy="3934682"/>
            <a:chOff x="12216278" y="2262477"/>
            <a:chExt cx="1982916" cy="4604143"/>
          </a:xfrm>
        </p:grpSpPr>
        <p:grpSp>
          <p:nvGrpSpPr>
            <p:cNvPr id="26" name="组合 25"/>
            <p:cNvGrpSpPr/>
            <p:nvPr userDrawn="1"/>
          </p:nvGrpSpPr>
          <p:grpSpPr>
            <a:xfrm>
              <a:off x="12315635" y="2262477"/>
              <a:ext cx="1883559" cy="692624"/>
              <a:chOff x="12315635" y="2207613"/>
              <a:chExt cx="1883559" cy="692624"/>
            </a:xfrm>
          </p:grpSpPr>
          <p:sp>
            <p:nvSpPr>
              <p:cNvPr id="44" name="矩形 5">
                <a:extLst>
                  <a:ext uri="{FF2B5EF4-FFF2-40B4-BE49-F238E27FC236}">
                    <a16:creationId xmlns:a16="http://schemas.microsoft.com/office/drawing/2014/main" id="{3B0B5EC2-EA55-CC45-A9D0-D5EA5D768C99}"/>
                  </a:ext>
                </a:extLst>
              </p:cNvPr>
              <p:cNvSpPr/>
              <p:nvPr userDrawn="1"/>
            </p:nvSpPr>
            <p:spPr>
              <a:xfrm>
                <a:off x="12315635" y="2401808"/>
                <a:ext cx="911019" cy="498429"/>
              </a:xfrm>
              <a:prstGeom prst="rect">
                <a:avLst/>
              </a:prstGeom>
              <a:solidFill>
                <a:srgbClr val="C8102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021"/>
                <a:r>
                  <a:rPr kumimoji="1" lang="en-US" altLang="zh-CN" sz="700" b="1" dirty="0">
                    <a:solidFill>
                      <a:srgbClr val="FFFFFF"/>
                    </a:solidFill>
                    <a:ea typeface="Arial" charset="0"/>
                    <a:cs typeface="Arial" charset="0"/>
                  </a:rPr>
                  <a:t>P</a:t>
                </a:r>
                <a:r>
                  <a:rPr kumimoji="1" lang="en-US" altLang="zh-Hant" sz="700" b="1" dirty="0">
                    <a:solidFill>
                      <a:srgbClr val="FFFFFF"/>
                    </a:solidFill>
                    <a:cs typeface="Arial" charset="0"/>
                  </a:rPr>
                  <a:t>ANTONE</a:t>
                </a:r>
                <a:r>
                  <a:rPr kumimoji="1" lang="en-US" altLang="zh-CN" sz="700" b="1" dirty="0">
                    <a:solidFill>
                      <a:srgbClr val="FFFFFF"/>
                    </a:solidFill>
                    <a:ea typeface="Arial" charset="0"/>
                    <a:cs typeface="Arial" charset="0"/>
                  </a:rPr>
                  <a:t> 186C</a:t>
                </a:r>
              </a:p>
              <a:p>
                <a:pPr algn="ctr" defTabSz="914021"/>
                <a:r>
                  <a:rPr kumimoji="1" lang="en-US" altLang="zh-CN" sz="700" b="1" dirty="0">
                    <a:solidFill>
                      <a:srgbClr val="FFFFFF"/>
                    </a:solidFill>
                    <a:ea typeface="Arial" charset="0"/>
                    <a:cs typeface="Arial" charset="0"/>
                  </a:rPr>
                  <a:t>RGB 200/16/46</a:t>
                </a:r>
              </a:p>
            </p:txBody>
          </p:sp>
          <p:sp>
            <p:nvSpPr>
              <p:cNvPr id="45" name="矩形 9">
                <a:extLst>
                  <a:ext uri="{FF2B5EF4-FFF2-40B4-BE49-F238E27FC236}">
                    <a16:creationId xmlns:a16="http://schemas.microsoft.com/office/drawing/2014/main" id="{992224C5-04A6-C041-B257-13137945DBB8}"/>
                  </a:ext>
                </a:extLst>
              </p:cNvPr>
              <p:cNvSpPr/>
              <p:nvPr userDrawn="1"/>
            </p:nvSpPr>
            <p:spPr>
              <a:xfrm>
                <a:off x="13288175" y="2401808"/>
                <a:ext cx="911019" cy="498429"/>
              </a:xfrm>
              <a:prstGeom prst="rect">
                <a:avLst/>
              </a:prstGeom>
              <a:solidFill>
                <a:srgbClr val="C7000B"/>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021"/>
                <a:r>
                  <a:rPr kumimoji="1" lang="en-US" altLang="zh-CN" sz="700" b="1" dirty="0">
                    <a:solidFill>
                      <a:srgbClr val="FFFFFF"/>
                    </a:solidFill>
                    <a:ea typeface="Arial" charset="0"/>
                    <a:cs typeface="Arial" charset="0"/>
                  </a:rPr>
                  <a:t>P</a:t>
                </a:r>
                <a:r>
                  <a:rPr kumimoji="1" lang="en-US" altLang="zh-Hant" sz="700" b="1" dirty="0">
                    <a:solidFill>
                      <a:srgbClr val="FFFFFF"/>
                    </a:solidFill>
                    <a:cs typeface="Arial" charset="0"/>
                  </a:rPr>
                  <a:t>ANTONE</a:t>
                </a:r>
                <a:r>
                  <a:rPr kumimoji="1" lang="en-US" altLang="zh-CN" sz="700" b="1" dirty="0">
                    <a:solidFill>
                      <a:srgbClr val="FFFFFF"/>
                    </a:solidFill>
                    <a:ea typeface="Arial" charset="0"/>
                    <a:cs typeface="Arial" charset="0"/>
                  </a:rPr>
                  <a:t> 185C</a:t>
                </a:r>
              </a:p>
              <a:p>
                <a:pPr algn="ctr" defTabSz="914021"/>
                <a:r>
                  <a:rPr kumimoji="1" lang="en-US" altLang="zh-CN" sz="700" b="1" dirty="0">
                    <a:solidFill>
                      <a:srgbClr val="FFFFFF"/>
                    </a:solidFill>
                    <a:ea typeface="Arial" charset="0"/>
                    <a:cs typeface="Arial" charset="0"/>
                  </a:rPr>
                  <a:t>RGB 199/0/11</a:t>
                </a:r>
              </a:p>
            </p:txBody>
          </p:sp>
          <p:sp>
            <p:nvSpPr>
              <p:cNvPr id="46" name="文本框 31">
                <a:extLst>
                  <a:ext uri="{FF2B5EF4-FFF2-40B4-BE49-F238E27FC236}">
                    <a16:creationId xmlns:a16="http://schemas.microsoft.com/office/drawing/2014/main" id="{58918196-0639-EE4B-AFC2-315BE04587B9}"/>
                  </a:ext>
                </a:extLst>
              </p:cNvPr>
              <p:cNvSpPr txBox="1"/>
              <p:nvPr userDrawn="1"/>
            </p:nvSpPr>
            <p:spPr>
              <a:xfrm>
                <a:off x="12326898" y="2207613"/>
                <a:ext cx="384721" cy="180071"/>
              </a:xfrm>
              <a:prstGeom prst="rect">
                <a:avLst/>
              </a:prstGeom>
              <a:noFill/>
            </p:spPr>
            <p:txBody>
              <a:bodyPr wrap="none" lIns="0" tIns="0" rIns="0" bIns="0" rtlCol="0">
                <a:spAutoFit/>
              </a:bodyPr>
              <a:lstStyle/>
              <a:p>
                <a:pPr algn="ctr" defTabSz="914021"/>
                <a:r>
                  <a:rPr kumimoji="1" lang="zh-CN" altLang="en-US" sz="1000" dirty="0">
                    <a:solidFill>
                      <a:srgbClr val="1D1D1A"/>
                    </a:solidFill>
                    <a:latin typeface="Microsoft YaHei" panose="020B0503020204020204" pitchFamily="34" charset="-122"/>
                  </a:rPr>
                  <a:t>品牌色</a:t>
                </a:r>
              </a:p>
            </p:txBody>
          </p:sp>
        </p:grpSp>
        <p:grpSp>
          <p:nvGrpSpPr>
            <p:cNvPr id="27" name="组合 26"/>
            <p:cNvGrpSpPr/>
            <p:nvPr userDrawn="1"/>
          </p:nvGrpSpPr>
          <p:grpSpPr>
            <a:xfrm>
              <a:off x="12216278" y="3054642"/>
              <a:ext cx="1982912" cy="3811978"/>
              <a:chOff x="12216278" y="3054642"/>
              <a:chExt cx="1982912" cy="3811978"/>
            </a:xfrm>
          </p:grpSpPr>
          <p:sp>
            <p:nvSpPr>
              <p:cNvPr id="28" name="矩形 12">
                <a:extLst>
                  <a:ext uri="{FF2B5EF4-FFF2-40B4-BE49-F238E27FC236}">
                    <a16:creationId xmlns:a16="http://schemas.microsoft.com/office/drawing/2014/main" id="{DCA8B73C-0B87-284F-805F-752EBF20B768}"/>
                  </a:ext>
                </a:extLst>
              </p:cNvPr>
              <p:cNvSpPr/>
              <p:nvPr userDrawn="1"/>
            </p:nvSpPr>
            <p:spPr>
              <a:xfrm>
                <a:off x="12315640" y="3785971"/>
                <a:ext cx="885201" cy="462672"/>
              </a:xfrm>
              <a:prstGeom prst="rect">
                <a:avLst/>
              </a:prstGeom>
              <a:solidFill>
                <a:srgbClr val="EA5A4F"/>
              </a:solidFill>
              <a:ln>
                <a:solidFill>
                  <a:srgbClr val="EA5A4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021"/>
                <a:r>
                  <a:rPr kumimoji="1" lang="mr-IN" altLang="zh-CN" sz="700" b="1" dirty="0">
                    <a:solidFill>
                      <a:srgbClr val="FFFFFF"/>
                    </a:solidFill>
                    <a:ea typeface="Arial" charset="0"/>
                    <a:cs typeface="Arial" charset="0"/>
                  </a:rPr>
                  <a:t>RGB</a:t>
                </a:r>
                <a:r>
                  <a:rPr kumimoji="1" lang="en-US" altLang="zh-CN" sz="700" b="1" dirty="0">
                    <a:solidFill>
                      <a:srgbClr val="FFFFFF"/>
                    </a:solidFill>
                    <a:ea typeface="Arial" charset="0"/>
                    <a:cs typeface="Arial" charset="0"/>
                  </a:rPr>
                  <a:t> 234</a:t>
                </a:r>
                <a:r>
                  <a:rPr kumimoji="1" lang="mr-IN" altLang="zh-CN" sz="700" b="1" dirty="0">
                    <a:solidFill>
                      <a:srgbClr val="FFFFFF"/>
                    </a:solidFill>
                    <a:ea typeface="Arial" charset="0"/>
                    <a:cs typeface="Arial" charset="0"/>
                  </a:rPr>
                  <a:t>/</a:t>
                </a:r>
                <a:r>
                  <a:rPr kumimoji="1" lang="en-US" altLang="zh-CN" sz="700" b="1" dirty="0">
                    <a:solidFill>
                      <a:srgbClr val="FFFFFF"/>
                    </a:solidFill>
                    <a:ea typeface="Arial" charset="0"/>
                    <a:cs typeface="Arial" charset="0"/>
                  </a:rPr>
                  <a:t>90/79</a:t>
                </a:r>
                <a:endParaRPr kumimoji="1" lang="mr-IN" altLang="zh-CN" sz="700" b="1" dirty="0">
                  <a:solidFill>
                    <a:srgbClr val="FFFFFF"/>
                  </a:solidFill>
                  <a:ea typeface="Arial" charset="0"/>
                  <a:cs typeface="Arial" charset="0"/>
                </a:endParaRPr>
              </a:p>
            </p:txBody>
          </p:sp>
          <p:sp>
            <p:nvSpPr>
              <p:cNvPr id="29" name="矩形 13">
                <a:extLst>
                  <a:ext uri="{FF2B5EF4-FFF2-40B4-BE49-F238E27FC236}">
                    <a16:creationId xmlns:a16="http://schemas.microsoft.com/office/drawing/2014/main" id="{138A39A8-BB4E-CD4E-9201-F1785C874F92}"/>
                  </a:ext>
                </a:extLst>
              </p:cNvPr>
              <p:cNvSpPr/>
              <p:nvPr userDrawn="1"/>
            </p:nvSpPr>
            <p:spPr>
              <a:xfrm>
                <a:off x="12315640" y="3259312"/>
                <a:ext cx="885201" cy="462672"/>
              </a:xfrm>
              <a:prstGeom prst="rect">
                <a:avLst/>
              </a:prstGeom>
              <a:solidFill>
                <a:srgbClr val="78000F"/>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021"/>
                <a:r>
                  <a:rPr kumimoji="1" lang="mr-IN" altLang="zh-CN" sz="700" b="1" dirty="0">
                    <a:solidFill>
                      <a:srgbClr val="FFFFFF"/>
                    </a:solidFill>
                    <a:ea typeface="Arial" charset="0"/>
                    <a:cs typeface="Arial" charset="0"/>
                  </a:rPr>
                  <a:t>RGB</a:t>
                </a:r>
                <a:r>
                  <a:rPr kumimoji="1" lang="en-US" altLang="zh-CN" sz="700" b="1" dirty="0">
                    <a:solidFill>
                      <a:srgbClr val="FFFFFF"/>
                    </a:solidFill>
                    <a:ea typeface="Arial" charset="0"/>
                    <a:cs typeface="Arial" charset="0"/>
                  </a:rPr>
                  <a:t> 120</a:t>
                </a:r>
                <a:r>
                  <a:rPr kumimoji="1" lang="mr-IN" altLang="zh-CN" sz="700" b="1" dirty="0">
                    <a:solidFill>
                      <a:srgbClr val="FFFFFF"/>
                    </a:solidFill>
                    <a:ea typeface="Arial" charset="0"/>
                    <a:cs typeface="Arial" charset="0"/>
                  </a:rPr>
                  <a:t>/</a:t>
                </a:r>
                <a:r>
                  <a:rPr kumimoji="1" lang="en-US" altLang="zh-CN" sz="700" b="1" dirty="0">
                    <a:solidFill>
                      <a:srgbClr val="FFFFFF"/>
                    </a:solidFill>
                    <a:ea typeface="Arial" charset="0"/>
                    <a:cs typeface="Arial" charset="0"/>
                  </a:rPr>
                  <a:t>0/15</a:t>
                </a:r>
                <a:endParaRPr kumimoji="1" lang="mr-IN" altLang="zh-CN" sz="700" b="1" dirty="0">
                  <a:solidFill>
                    <a:srgbClr val="FFFFFF"/>
                  </a:solidFill>
                  <a:ea typeface="Arial" charset="0"/>
                  <a:cs typeface="Arial" charset="0"/>
                </a:endParaRPr>
              </a:p>
            </p:txBody>
          </p:sp>
          <p:sp>
            <p:nvSpPr>
              <p:cNvPr id="30" name="文本框 15">
                <a:extLst>
                  <a:ext uri="{FF2B5EF4-FFF2-40B4-BE49-F238E27FC236}">
                    <a16:creationId xmlns:a16="http://schemas.microsoft.com/office/drawing/2014/main" id="{8F53C07A-1022-C740-8F8D-97538E174D38}"/>
                  </a:ext>
                </a:extLst>
              </p:cNvPr>
              <p:cNvSpPr txBox="1"/>
              <p:nvPr userDrawn="1"/>
            </p:nvSpPr>
            <p:spPr>
              <a:xfrm>
                <a:off x="12216278" y="3054642"/>
                <a:ext cx="569387" cy="180071"/>
              </a:xfrm>
              <a:prstGeom prst="rect">
                <a:avLst/>
              </a:prstGeom>
              <a:noFill/>
            </p:spPr>
            <p:txBody>
              <a:bodyPr wrap="square" lIns="0" tIns="0" rIns="0" bIns="0" rtlCol="0" anchor="b" anchorCtr="0">
                <a:spAutoFit/>
              </a:bodyPr>
              <a:lstStyle/>
              <a:p>
                <a:pPr algn="ctr" defTabSz="914021"/>
                <a:r>
                  <a:rPr kumimoji="1" lang="zh-CN" altLang="en-US" sz="1000" dirty="0">
                    <a:solidFill>
                      <a:srgbClr val="1D1D1A"/>
                    </a:solidFill>
                    <a:latin typeface="Microsoft YaHei" panose="020B0503020204020204" pitchFamily="34" charset="-122"/>
                  </a:rPr>
                  <a:t>辅助色</a:t>
                </a:r>
              </a:p>
            </p:txBody>
          </p:sp>
          <p:sp>
            <p:nvSpPr>
              <p:cNvPr id="31" name="矩形 16">
                <a:extLst>
                  <a:ext uri="{FF2B5EF4-FFF2-40B4-BE49-F238E27FC236}">
                    <a16:creationId xmlns:a16="http://schemas.microsoft.com/office/drawing/2014/main" id="{306A7598-C00D-994F-82DA-B39F3C2E0AAD}"/>
                  </a:ext>
                </a:extLst>
              </p:cNvPr>
              <p:cNvSpPr/>
              <p:nvPr userDrawn="1"/>
            </p:nvSpPr>
            <p:spPr>
              <a:xfrm>
                <a:off x="12315640" y="4836793"/>
                <a:ext cx="885201" cy="462672"/>
              </a:xfrm>
              <a:prstGeom prst="rect">
                <a:avLst/>
              </a:prstGeom>
              <a:solidFill>
                <a:srgbClr val="F8B53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021"/>
                <a:r>
                  <a:rPr kumimoji="1" lang="mr-IN" altLang="zh-CN" sz="700" b="1" dirty="0">
                    <a:solidFill>
                      <a:srgbClr val="FFFFFF"/>
                    </a:solidFill>
                    <a:ea typeface="Arial" charset="0"/>
                    <a:cs typeface="Arial" charset="0"/>
                  </a:rPr>
                  <a:t>RGB</a:t>
                </a:r>
                <a:r>
                  <a:rPr kumimoji="1" lang="en-US" altLang="zh-CN" sz="700" b="1" dirty="0">
                    <a:solidFill>
                      <a:srgbClr val="FFFFFF"/>
                    </a:solidFill>
                    <a:ea typeface="Arial" charset="0"/>
                    <a:cs typeface="Arial" charset="0"/>
                  </a:rPr>
                  <a:t> 248</a:t>
                </a:r>
                <a:r>
                  <a:rPr kumimoji="1" lang="mr-IN" altLang="zh-CN" sz="700" b="1" dirty="0">
                    <a:solidFill>
                      <a:srgbClr val="FFFFFF"/>
                    </a:solidFill>
                    <a:ea typeface="Arial" charset="0"/>
                    <a:cs typeface="Arial" charset="0"/>
                  </a:rPr>
                  <a:t>/</a:t>
                </a:r>
                <a:r>
                  <a:rPr kumimoji="1" lang="en-US" altLang="zh-CN" sz="700" b="1" dirty="0">
                    <a:solidFill>
                      <a:srgbClr val="FFFFFF"/>
                    </a:solidFill>
                    <a:ea typeface="Arial" charset="0"/>
                    <a:cs typeface="Arial" charset="0"/>
                  </a:rPr>
                  <a:t>181/60</a:t>
                </a:r>
                <a:endParaRPr kumimoji="1" lang="mr-IN" altLang="zh-CN" sz="700" b="1" dirty="0">
                  <a:solidFill>
                    <a:srgbClr val="FFFFFF"/>
                  </a:solidFill>
                  <a:ea typeface="Arial" charset="0"/>
                  <a:cs typeface="Arial" charset="0"/>
                </a:endParaRPr>
              </a:p>
            </p:txBody>
          </p:sp>
          <p:sp>
            <p:nvSpPr>
              <p:cNvPr id="32" name="矩形 17">
                <a:extLst>
                  <a:ext uri="{FF2B5EF4-FFF2-40B4-BE49-F238E27FC236}">
                    <a16:creationId xmlns:a16="http://schemas.microsoft.com/office/drawing/2014/main" id="{C1423292-FF2F-A74C-943E-1C3C47534098}"/>
                  </a:ext>
                </a:extLst>
              </p:cNvPr>
              <p:cNvSpPr/>
              <p:nvPr userDrawn="1"/>
            </p:nvSpPr>
            <p:spPr>
              <a:xfrm>
                <a:off x="12315640" y="4319278"/>
                <a:ext cx="885201" cy="462672"/>
              </a:xfrm>
              <a:prstGeom prst="rect">
                <a:avLst/>
              </a:prstGeom>
              <a:solidFill>
                <a:srgbClr val="EB5C0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021"/>
                <a:r>
                  <a:rPr kumimoji="1" lang="mr-IN" altLang="zh-CN" sz="700" b="1" dirty="0">
                    <a:solidFill>
                      <a:srgbClr val="FFFFFF"/>
                    </a:solidFill>
                    <a:ea typeface="Arial" charset="0"/>
                    <a:cs typeface="Arial" charset="0"/>
                  </a:rPr>
                  <a:t>RGB</a:t>
                </a:r>
                <a:r>
                  <a:rPr kumimoji="1" lang="en-US" altLang="zh-CN" sz="700" b="1" dirty="0">
                    <a:solidFill>
                      <a:srgbClr val="FFFFFF"/>
                    </a:solidFill>
                    <a:ea typeface="Arial" charset="0"/>
                    <a:cs typeface="Arial" charset="0"/>
                  </a:rPr>
                  <a:t> 235</a:t>
                </a:r>
                <a:r>
                  <a:rPr kumimoji="1" lang="mr-IN" altLang="zh-CN" sz="700" b="1" dirty="0">
                    <a:solidFill>
                      <a:srgbClr val="FFFFFF"/>
                    </a:solidFill>
                    <a:ea typeface="Arial" charset="0"/>
                    <a:cs typeface="Arial" charset="0"/>
                  </a:rPr>
                  <a:t>/</a:t>
                </a:r>
                <a:r>
                  <a:rPr kumimoji="1" lang="en-US" altLang="zh-CN" sz="700" b="1" dirty="0">
                    <a:solidFill>
                      <a:srgbClr val="FFFFFF"/>
                    </a:solidFill>
                    <a:ea typeface="Arial" charset="0"/>
                    <a:cs typeface="Arial" charset="0"/>
                  </a:rPr>
                  <a:t>92/1</a:t>
                </a:r>
                <a:endParaRPr kumimoji="1" lang="mr-IN" altLang="zh-CN" sz="700" b="1" dirty="0">
                  <a:solidFill>
                    <a:srgbClr val="FFFFFF"/>
                  </a:solidFill>
                  <a:ea typeface="Arial" charset="0"/>
                  <a:cs typeface="Arial" charset="0"/>
                </a:endParaRPr>
              </a:p>
            </p:txBody>
          </p:sp>
          <p:sp>
            <p:nvSpPr>
              <p:cNvPr id="33" name="矩形 18">
                <a:extLst>
                  <a:ext uri="{FF2B5EF4-FFF2-40B4-BE49-F238E27FC236}">
                    <a16:creationId xmlns:a16="http://schemas.microsoft.com/office/drawing/2014/main" id="{2A29AF15-F5C4-A842-A63B-5DBA549CB92F}"/>
                  </a:ext>
                </a:extLst>
              </p:cNvPr>
              <p:cNvSpPr/>
              <p:nvPr userDrawn="1"/>
            </p:nvSpPr>
            <p:spPr>
              <a:xfrm>
                <a:off x="12315636" y="5880294"/>
                <a:ext cx="911019" cy="462672"/>
              </a:xfrm>
              <a:prstGeom prst="rect">
                <a:avLst/>
              </a:prstGeom>
              <a:solidFill>
                <a:srgbClr val="89898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021"/>
                <a:r>
                  <a:rPr kumimoji="1" lang="mr-IN" altLang="zh-CN" sz="700" b="1" dirty="0">
                    <a:solidFill>
                      <a:srgbClr val="FFFFFF"/>
                    </a:solidFill>
                    <a:ea typeface="Arial" charset="0"/>
                    <a:cs typeface="Arial" charset="0"/>
                  </a:rPr>
                  <a:t>RGB</a:t>
                </a:r>
                <a:r>
                  <a:rPr kumimoji="1" lang="en-US" altLang="zh-CN" sz="700" b="1" dirty="0">
                    <a:solidFill>
                      <a:srgbClr val="FFFFFF"/>
                    </a:solidFill>
                    <a:ea typeface="Arial" charset="0"/>
                    <a:cs typeface="Arial" charset="0"/>
                  </a:rPr>
                  <a:t> 137/137/137</a:t>
                </a:r>
                <a:endParaRPr kumimoji="1" lang="mr-IN" altLang="zh-CN" sz="700" b="1" dirty="0">
                  <a:solidFill>
                    <a:srgbClr val="FFFFFF"/>
                  </a:solidFill>
                  <a:ea typeface="Arial" charset="0"/>
                  <a:cs typeface="Arial" charset="0"/>
                </a:endParaRPr>
              </a:p>
            </p:txBody>
          </p:sp>
          <p:sp>
            <p:nvSpPr>
              <p:cNvPr id="34" name="矩形 19">
                <a:extLst>
                  <a:ext uri="{FF2B5EF4-FFF2-40B4-BE49-F238E27FC236}">
                    <a16:creationId xmlns:a16="http://schemas.microsoft.com/office/drawing/2014/main" id="{E9EA970A-4D36-BC41-B8BE-40DF553320E7}"/>
                  </a:ext>
                </a:extLst>
              </p:cNvPr>
              <p:cNvSpPr/>
              <p:nvPr userDrawn="1"/>
            </p:nvSpPr>
            <p:spPr>
              <a:xfrm>
                <a:off x="12315636" y="5362779"/>
                <a:ext cx="911019" cy="462672"/>
              </a:xfrm>
              <a:prstGeom prst="rect">
                <a:avLst/>
              </a:prstGeom>
              <a:solidFill>
                <a:srgbClr val="23181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021"/>
                <a:r>
                  <a:rPr kumimoji="1" lang="mr-IN" altLang="zh-CN" sz="700" b="1" dirty="0">
                    <a:solidFill>
                      <a:srgbClr val="FFFFFF"/>
                    </a:solidFill>
                    <a:ea typeface="Arial" charset="0"/>
                    <a:cs typeface="Arial" charset="0"/>
                  </a:rPr>
                  <a:t>RGB</a:t>
                </a:r>
                <a:r>
                  <a:rPr kumimoji="1" lang="en-US" altLang="zh-CN" sz="700" b="1" dirty="0">
                    <a:solidFill>
                      <a:srgbClr val="FFFFFF"/>
                    </a:solidFill>
                    <a:ea typeface="Arial" charset="0"/>
                    <a:cs typeface="Arial" charset="0"/>
                  </a:rPr>
                  <a:t> 35/24/21</a:t>
                </a:r>
                <a:endParaRPr kumimoji="1" lang="mr-IN" altLang="zh-CN" sz="700" b="1" dirty="0">
                  <a:solidFill>
                    <a:srgbClr val="FFFFFF"/>
                  </a:solidFill>
                  <a:ea typeface="Arial" charset="0"/>
                  <a:cs typeface="Arial" charset="0"/>
                </a:endParaRPr>
              </a:p>
            </p:txBody>
          </p:sp>
          <p:sp>
            <p:nvSpPr>
              <p:cNvPr id="35" name="矩形 22">
                <a:extLst>
                  <a:ext uri="{FF2B5EF4-FFF2-40B4-BE49-F238E27FC236}">
                    <a16:creationId xmlns:a16="http://schemas.microsoft.com/office/drawing/2014/main" id="{14EE21FB-1D92-0241-ABA5-5E9A6AEE0DC8}"/>
                  </a:ext>
                </a:extLst>
              </p:cNvPr>
              <p:cNvSpPr/>
              <p:nvPr userDrawn="1"/>
            </p:nvSpPr>
            <p:spPr>
              <a:xfrm>
                <a:off x="12315636" y="6403948"/>
                <a:ext cx="911019" cy="462672"/>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021"/>
                <a:r>
                  <a:rPr kumimoji="1" lang="mr-IN" altLang="zh-CN" sz="700" b="1" dirty="0">
                    <a:solidFill>
                      <a:srgbClr val="666666"/>
                    </a:solidFill>
                    <a:ea typeface="Arial" charset="0"/>
                    <a:cs typeface="Arial" charset="0"/>
                  </a:rPr>
                  <a:t>RGB</a:t>
                </a:r>
                <a:r>
                  <a:rPr kumimoji="1" lang="en-US" altLang="zh-CN" sz="700" b="1" dirty="0">
                    <a:solidFill>
                      <a:srgbClr val="666666"/>
                    </a:solidFill>
                    <a:ea typeface="Arial" charset="0"/>
                    <a:cs typeface="Arial" charset="0"/>
                  </a:rPr>
                  <a:t> 221</a:t>
                </a:r>
                <a:r>
                  <a:rPr kumimoji="1" lang="mr-IN" altLang="zh-CN" sz="700" b="1" dirty="0">
                    <a:solidFill>
                      <a:srgbClr val="666666"/>
                    </a:solidFill>
                    <a:ea typeface="Arial" charset="0"/>
                    <a:cs typeface="Arial" charset="0"/>
                  </a:rPr>
                  <a:t>/</a:t>
                </a:r>
                <a:r>
                  <a:rPr kumimoji="1" lang="en-US" altLang="zh-CN" sz="700" b="1" dirty="0">
                    <a:solidFill>
                      <a:srgbClr val="666666"/>
                    </a:solidFill>
                    <a:ea typeface="Arial" charset="0"/>
                    <a:cs typeface="Arial" charset="0"/>
                  </a:rPr>
                  <a:t>221/221</a:t>
                </a:r>
                <a:endParaRPr kumimoji="1" lang="mr-IN" altLang="zh-CN" sz="700" b="1" dirty="0">
                  <a:solidFill>
                    <a:srgbClr val="666666"/>
                  </a:solidFill>
                  <a:ea typeface="Arial" charset="0"/>
                  <a:cs typeface="Arial" charset="0"/>
                </a:endParaRPr>
              </a:p>
            </p:txBody>
          </p:sp>
          <p:sp>
            <p:nvSpPr>
              <p:cNvPr id="36" name="矩形 12">
                <a:extLst>
                  <a:ext uri="{FF2B5EF4-FFF2-40B4-BE49-F238E27FC236}">
                    <a16:creationId xmlns:a16="http://schemas.microsoft.com/office/drawing/2014/main" id="{883734A3-2645-434A-9DCC-1416B6C687CC}"/>
                  </a:ext>
                </a:extLst>
              </p:cNvPr>
              <p:cNvSpPr/>
              <p:nvPr userDrawn="1"/>
            </p:nvSpPr>
            <p:spPr>
              <a:xfrm>
                <a:off x="13288175" y="3785971"/>
                <a:ext cx="885201" cy="462672"/>
              </a:xfrm>
              <a:prstGeom prst="rect">
                <a:avLst/>
              </a:prstGeom>
              <a:solidFill>
                <a:srgbClr val="E98C8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021"/>
                <a:r>
                  <a:rPr kumimoji="1" lang="mr-IN" altLang="zh-CN" sz="700" b="1" dirty="0">
                    <a:solidFill>
                      <a:srgbClr val="FFFFFF"/>
                    </a:solidFill>
                    <a:ea typeface="Arial" charset="0"/>
                    <a:cs typeface="Arial" charset="0"/>
                  </a:rPr>
                  <a:t>RGB</a:t>
                </a:r>
                <a:r>
                  <a:rPr kumimoji="1" lang="en-US" altLang="zh-CN" sz="700" b="1" dirty="0">
                    <a:solidFill>
                      <a:srgbClr val="FFFFFF"/>
                    </a:solidFill>
                    <a:ea typeface="Arial" charset="0"/>
                    <a:cs typeface="Arial" charset="0"/>
                  </a:rPr>
                  <a:t> 233</a:t>
                </a:r>
                <a:r>
                  <a:rPr kumimoji="1" lang="mr-IN" altLang="zh-CN" sz="700" b="1" dirty="0">
                    <a:solidFill>
                      <a:srgbClr val="FFFFFF"/>
                    </a:solidFill>
                    <a:ea typeface="Arial" charset="0"/>
                    <a:cs typeface="Arial" charset="0"/>
                  </a:rPr>
                  <a:t>/</a:t>
                </a:r>
                <a:r>
                  <a:rPr kumimoji="1" lang="en-US" altLang="zh-CN" sz="700" b="1" dirty="0">
                    <a:solidFill>
                      <a:srgbClr val="FFFFFF"/>
                    </a:solidFill>
                    <a:ea typeface="Arial" charset="0"/>
                    <a:cs typeface="Arial" charset="0"/>
                  </a:rPr>
                  <a:t>140/128</a:t>
                </a:r>
                <a:endParaRPr kumimoji="1" lang="mr-IN" altLang="zh-CN" sz="700" b="1" dirty="0">
                  <a:solidFill>
                    <a:srgbClr val="FFFFFF"/>
                  </a:solidFill>
                  <a:ea typeface="Arial" charset="0"/>
                  <a:cs typeface="Arial" charset="0"/>
                </a:endParaRPr>
              </a:p>
            </p:txBody>
          </p:sp>
          <p:sp>
            <p:nvSpPr>
              <p:cNvPr id="37" name="矩形 13">
                <a:extLst>
                  <a:ext uri="{FF2B5EF4-FFF2-40B4-BE49-F238E27FC236}">
                    <a16:creationId xmlns:a16="http://schemas.microsoft.com/office/drawing/2014/main" id="{1FF13552-FB3D-134A-A80A-6CFB35DFE1A1}"/>
                  </a:ext>
                </a:extLst>
              </p:cNvPr>
              <p:cNvSpPr/>
              <p:nvPr userDrawn="1"/>
            </p:nvSpPr>
            <p:spPr>
              <a:xfrm>
                <a:off x="13288175" y="3259312"/>
                <a:ext cx="885201" cy="462672"/>
              </a:xfrm>
              <a:prstGeom prst="rect">
                <a:avLst/>
              </a:prstGeom>
              <a:solidFill>
                <a:srgbClr val="A72126"/>
              </a:solidFill>
              <a:ln>
                <a:solidFill>
                  <a:srgbClr val="9F000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021"/>
                <a:r>
                  <a:rPr kumimoji="1" lang="mr-IN" altLang="zh-CN" sz="700" b="1" dirty="0">
                    <a:solidFill>
                      <a:srgbClr val="FFFFFF"/>
                    </a:solidFill>
                    <a:ea typeface="Arial" charset="0"/>
                    <a:cs typeface="Arial" charset="0"/>
                  </a:rPr>
                  <a:t>RGB</a:t>
                </a:r>
                <a:r>
                  <a:rPr kumimoji="1" lang="en-US" altLang="zh-CN" sz="700" b="1" dirty="0">
                    <a:solidFill>
                      <a:srgbClr val="FFFFFF"/>
                    </a:solidFill>
                    <a:ea typeface="Arial" charset="0"/>
                    <a:cs typeface="Arial" charset="0"/>
                  </a:rPr>
                  <a:t> 159</a:t>
                </a:r>
                <a:r>
                  <a:rPr kumimoji="1" lang="mr-IN" altLang="zh-CN" sz="700" b="1" dirty="0">
                    <a:solidFill>
                      <a:srgbClr val="FFFFFF"/>
                    </a:solidFill>
                    <a:ea typeface="Arial" charset="0"/>
                    <a:cs typeface="Arial" charset="0"/>
                  </a:rPr>
                  <a:t>/</a:t>
                </a:r>
                <a:r>
                  <a:rPr kumimoji="1" lang="en-US" altLang="zh-CN" sz="700" b="1" dirty="0">
                    <a:solidFill>
                      <a:srgbClr val="FFFFFF"/>
                    </a:solidFill>
                    <a:ea typeface="Arial" charset="0"/>
                    <a:cs typeface="Arial" charset="0"/>
                  </a:rPr>
                  <a:t>0/1</a:t>
                </a:r>
                <a:endParaRPr kumimoji="1" lang="mr-IN" altLang="zh-CN" sz="700" b="1" dirty="0">
                  <a:solidFill>
                    <a:srgbClr val="FFFFFF"/>
                  </a:solidFill>
                  <a:ea typeface="Arial" charset="0"/>
                  <a:cs typeface="Arial" charset="0"/>
                </a:endParaRPr>
              </a:p>
            </p:txBody>
          </p:sp>
          <p:sp>
            <p:nvSpPr>
              <p:cNvPr id="38" name="矩形 16">
                <a:extLst>
                  <a:ext uri="{FF2B5EF4-FFF2-40B4-BE49-F238E27FC236}">
                    <a16:creationId xmlns:a16="http://schemas.microsoft.com/office/drawing/2014/main" id="{0A96471B-CB12-1443-B01F-C14C9112C149}"/>
                  </a:ext>
                </a:extLst>
              </p:cNvPr>
              <p:cNvSpPr/>
              <p:nvPr userDrawn="1"/>
            </p:nvSpPr>
            <p:spPr>
              <a:xfrm>
                <a:off x="13288175" y="4836793"/>
                <a:ext cx="885201" cy="462672"/>
              </a:xfrm>
              <a:prstGeom prst="rect">
                <a:avLst/>
              </a:prstGeom>
              <a:solidFill>
                <a:srgbClr val="F5DC5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021"/>
                <a:r>
                  <a:rPr kumimoji="1" lang="mr-IN" altLang="zh-CN" sz="700" b="1" dirty="0">
                    <a:solidFill>
                      <a:srgbClr val="666666"/>
                    </a:solidFill>
                    <a:ea typeface="Arial" charset="0"/>
                    <a:cs typeface="Arial" charset="0"/>
                  </a:rPr>
                  <a:t>RGB</a:t>
                </a:r>
                <a:r>
                  <a:rPr kumimoji="1" lang="en-US" altLang="zh-CN" sz="700" b="1" dirty="0">
                    <a:solidFill>
                      <a:srgbClr val="666666"/>
                    </a:solidFill>
                    <a:ea typeface="Arial" charset="0"/>
                    <a:cs typeface="Arial" charset="0"/>
                  </a:rPr>
                  <a:t> 245</a:t>
                </a:r>
                <a:r>
                  <a:rPr kumimoji="1" lang="mr-IN" altLang="zh-CN" sz="700" b="1" dirty="0">
                    <a:solidFill>
                      <a:srgbClr val="666666"/>
                    </a:solidFill>
                    <a:ea typeface="Arial" charset="0"/>
                    <a:cs typeface="Arial" charset="0"/>
                  </a:rPr>
                  <a:t>/</a:t>
                </a:r>
                <a:r>
                  <a:rPr kumimoji="1" lang="en-US" altLang="zh-CN" sz="700" b="1" dirty="0">
                    <a:solidFill>
                      <a:srgbClr val="666666"/>
                    </a:solidFill>
                    <a:ea typeface="Arial" charset="0"/>
                    <a:cs typeface="Arial" charset="0"/>
                  </a:rPr>
                  <a:t>220/87</a:t>
                </a:r>
                <a:endParaRPr kumimoji="1" lang="mr-IN" altLang="zh-CN" sz="700" b="1" dirty="0">
                  <a:solidFill>
                    <a:srgbClr val="666666"/>
                  </a:solidFill>
                  <a:ea typeface="Arial" charset="0"/>
                  <a:cs typeface="Arial" charset="0"/>
                </a:endParaRPr>
              </a:p>
            </p:txBody>
          </p:sp>
          <p:sp>
            <p:nvSpPr>
              <p:cNvPr id="39" name="矩形 17">
                <a:extLst>
                  <a:ext uri="{FF2B5EF4-FFF2-40B4-BE49-F238E27FC236}">
                    <a16:creationId xmlns:a16="http://schemas.microsoft.com/office/drawing/2014/main" id="{61890D59-CF8B-1449-A836-3A304EC9A907}"/>
                  </a:ext>
                </a:extLst>
              </p:cNvPr>
              <p:cNvSpPr/>
              <p:nvPr userDrawn="1"/>
            </p:nvSpPr>
            <p:spPr>
              <a:xfrm>
                <a:off x="13288175" y="4319278"/>
                <a:ext cx="885201" cy="462672"/>
              </a:xfrm>
              <a:prstGeom prst="rect">
                <a:avLst/>
              </a:prstGeom>
              <a:solidFill>
                <a:srgbClr val="F085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021"/>
                <a:r>
                  <a:rPr kumimoji="1" lang="mr-IN" altLang="zh-CN" sz="700" b="1" dirty="0">
                    <a:solidFill>
                      <a:srgbClr val="FFFFFF"/>
                    </a:solidFill>
                    <a:ea typeface="Arial" charset="0"/>
                    <a:cs typeface="Arial" charset="0"/>
                  </a:rPr>
                  <a:t>RGB</a:t>
                </a:r>
                <a:r>
                  <a:rPr kumimoji="1" lang="en-US" altLang="zh-CN" sz="700" b="1" dirty="0">
                    <a:solidFill>
                      <a:srgbClr val="FFFFFF"/>
                    </a:solidFill>
                    <a:ea typeface="Arial" charset="0"/>
                    <a:cs typeface="Arial" charset="0"/>
                  </a:rPr>
                  <a:t> 240</a:t>
                </a:r>
                <a:r>
                  <a:rPr kumimoji="1" lang="mr-IN" altLang="zh-CN" sz="700" b="1" dirty="0">
                    <a:solidFill>
                      <a:srgbClr val="FFFFFF"/>
                    </a:solidFill>
                    <a:ea typeface="Arial" charset="0"/>
                    <a:cs typeface="Arial" charset="0"/>
                  </a:rPr>
                  <a:t>/</a:t>
                </a:r>
                <a:r>
                  <a:rPr kumimoji="1" lang="en-US" altLang="zh-CN" sz="700" b="1" dirty="0">
                    <a:solidFill>
                      <a:srgbClr val="FFFFFF"/>
                    </a:solidFill>
                    <a:ea typeface="Arial" charset="0"/>
                    <a:cs typeface="Arial" charset="0"/>
                  </a:rPr>
                  <a:t>133/0</a:t>
                </a:r>
                <a:endParaRPr kumimoji="1" lang="mr-IN" altLang="zh-CN" sz="700" b="1" dirty="0">
                  <a:solidFill>
                    <a:srgbClr val="FFFFFF"/>
                  </a:solidFill>
                  <a:ea typeface="Arial" charset="0"/>
                  <a:cs typeface="Arial" charset="0"/>
                </a:endParaRPr>
              </a:p>
            </p:txBody>
          </p:sp>
          <p:sp>
            <p:nvSpPr>
              <p:cNvPr id="40" name="矩形 18">
                <a:extLst>
                  <a:ext uri="{FF2B5EF4-FFF2-40B4-BE49-F238E27FC236}">
                    <a16:creationId xmlns:a16="http://schemas.microsoft.com/office/drawing/2014/main" id="{0466A1E1-E7C7-FD49-9880-9E44BED19FF5}"/>
                  </a:ext>
                </a:extLst>
              </p:cNvPr>
              <p:cNvSpPr/>
              <p:nvPr userDrawn="1"/>
            </p:nvSpPr>
            <p:spPr>
              <a:xfrm>
                <a:off x="13288171" y="5880294"/>
                <a:ext cx="911019" cy="462672"/>
              </a:xfrm>
              <a:prstGeom prst="rect">
                <a:avLst/>
              </a:prstGeom>
              <a:solidFill>
                <a:srgbClr val="B5B5B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021"/>
                <a:r>
                  <a:rPr kumimoji="1" lang="mr-IN" altLang="zh-CN" sz="700" b="1" dirty="0">
                    <a:solidFill>
                      <a:srgbClr val="FFFFFF"/>
                    </a:solidFill>
                    <a:ea typeface="Arial" charset="0"/>
                    <a:cs typeface="Arial" charset="0"/>
                  </a:rPr>
                  <a:t>RGB</a:t>
                </a:r>
                <a:r>
                  <a:rPr kumimoji="1" lang="en-US" altLang="zh-CN" sz="700" b="1" dirty="0">
                    <a:solidFill>
                      <a:srgbClr val="FFFFFF"/>
                    </a:solidFill>
                    <a:ea typeface="Arial" charset="0"/>
                    <a:cs typeface="Arial" charset="0"/>
                  </a:rPr>
                  <a:t> 181</a:t>
                </a:r>
                <a:r>
                  <a:rPr kumimoji="1" lang="mr-IN" altLang="zh-CN" sz="700" b="1" dirty="0">
                    <a:solidFill>
                      <a:srgbClr val="FFFFFF"/>
                    </a:solidFill>
                    <a:ea typeface="Arial" charset="0"/>
                    <a:cs typeface="Arial" charset="0"/>
                  </a:rPr>
                  <a:t>/</a:t>
                </a:r>
                <a:r>
                  <a:rPr kumimoji="1" lang="en-US" altLang="zh-CN" sz="700" b="1" dirty="0">
                    <a:solidFill>
                      <a:srgbClr val="FFFFFF"/>
                    </a:solidFill>
                    <a:ea typeface="Arial" charset="0"/>
                    <a:cs typeface="Arial" charset="0"/>
                  </a:rPr>
                  <a:t>181/181</a:t>
                </a:r>
                <a:endParaRPr kumimoji="1" lang="mr-IN" altLang="zh-CN" sz="700" b="1" dirty="0">
                  <a:solidFill>
                    <a:srgbClr val="FFFFFF"/>
                  </a:solidFill>
                  <a:ea typeface="Arial" charset="0"/>
                  <a:cs typeface="Arial" charset="0"/>
                </a:endParaRPr>
              </a:p>
            </p:txBody>
          </p:sp>
          <p:sp>
            <p:nvSpPr>
              <p:cNvPr id="42" name="矩形 19">
                <a:extLst>
                  <a:ext uri="{FF2B5EF4-FFF2-40B4-BE49-F238E27FC236}">
                    <a16:creationId xmlns:a16="http://schemas.microsoft.com/office/drawing/2014/main" id="{B21AD6AC-1275-0142-A9EA-D77B26CB40EF}"/>
                  </a:ext>
                </a:extLst>
              </p:cNvPr>
              <p:cNvSpPr/>
              <p:nvPr userDrawn="1"/>
            </p:nvSpPr>
            <p:spPr>
              <a:xfrm>
                <a:off x="13288171" y="5362779"/>
                <a:ext cx="911019" cy="462672"/>
              </a:xfrm>
              <a:prstGeom prst="rect">
                <a:avLst/>
              </a:prstGeom>
              <a:solidFill>
                <a:srgbClr val="59575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021"/>
                <a:r>
                  <a:rPr kumimoji="1" lang="mr-IN" altLang="zh-CN" sz="700" b="1" dirty="0">
                    <a:solidFill>
                      <a:srgbClr val="FFFFFF"/>
                    </a:solidFill>
                    <a:ea typeface="Arial" charset="0"/>
                    <a:cs typeface="Arial" charset="0"/>
                  </a:rPr>
                  <a:t>RGB</a:t>
                </a:r>
                <a:r>
                  <a:rPr kumimoji="1" lang="en-US" altLang="zh-CN" sz="700" b="1" dirty="0">
                    <a:solidFill>
                      <a:srgbClr val="FFFFFF"/>
                    </a:solidFill>
                    <a:ea typeface="Arial" charset="0"/>
                    <a:cs typeface="Arial" charset="0"/>
                  </a:rPr>
                  <a:t> 89</a:t>
                </a:r>
                <a:r>
                  <a:rPr kumimoji="1" lang="mr-IN" altLang="zh-CN" sz="700" b="1" dirty="0">
                    <a:solidFill>
                      <a:srgbClr val="FFFFFF"/>
                    </a:solidFill>
                    <a:ea typeface="Arial" charset="0"/>
                    <a:cs typeface="Arial" charset="0"/>
                  </a:rPr>
                  <a:t>/</a:t>
                </a:r>
                <a:r>
                  <a:rPr kumimoji="1" lang="en-US" altLang="zh-CN" sz="700" b="1" dirty="0">
                    <a:solidFill>
                      <a:srgbClr val="FFFFFF"/>
                    </a:solidFill>
                    <a:ea typeface="Arial" charset="0"/>
                    <a:cs typeface="Arial" charset="0"/>
                  </a:rPr>
                  <a:t>87/87</a:t>
                </a:r>
                <a:endParaRPr kumimoji="1" lang="mr-IN" altLang="zh-CN" sz="700" b="1" dirty="0">
                  <a:solidFill>
                    <a:srgbClr val="FFFFFF"/>
                  </a:solidFill>
                  <a:ea typeface="Arial" charset="0"/>
                  <a:cs typeface="Arial" charset="0"/>
                </a:endParaRPr>
              </a:p>
            </p:txBody>
          </p:sp>
          <p:sp>
            <p:nvSpPr>
              <p:cNvPr id="43" name="矩形 22">
                <a:extLst>
                  <a:ext uri="{FF2B5EF4-FFF2-40B4-BE49-F238E27FC236}">
                    <a16:creationId xmlns:a16="http://schemas.microsoft.com/office/drawing/2014/main" id="{238BAC2A-AE09-A84D-875D-8472236D6610}"/>
                  </a:ext>
                </a:extLst>
              </p:cNvPr>
              <p:cNvSpPr/>
              <p:nvPr userDrawn="1"/>
            </p:nvSpPr>
            <p:spPr>
              <a:xfrm>
                <a:off x="13288171" y="6403948"/>
                <a:ext cx="911019" cy="462672"/>
              </a:xfrm>
              <a:prstGeom prst="rect">
                <a:avLst/>
              </a:prstGeom>
              <a:solidFill>
                <a:srgbClr val="FFFFFF"/>
              </a:solidFill>
              <a:ln w="6350">
                <a:solidFill>
                  <a:schemeClr val="bg1">
                    <a:lumMod val="10000"/>
                    <a:lumOff val="9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021"/>
                <a:r>
                  <a:rPr kumimoji="1" lang="mr-IN" altLang="zh-CN" sz="700" b="1" dirty="0">
                    <a:solidFill>
                      <a:srgbClr val="666666"/>
                    </a:solidFill>
                    <a:ea typeface="Arial" charset="0"/>
                    <a:cs typeface="Arial" charset="0"/>
                  </a:rPr>
                  <a:t>RGB</a:t>
                </a:r>
                <a:r>
                  <a:rPr kumimoji="1" lang="en-US" altLang="zh-CN" sz="700" b="1" dirty="0">
                    <a:solidFill>
                      <a:srgbClr val="666666"/>
                    </a:solidFill>
                    <a:ea typeface="Arial" charset="0"/>
                    <a:cs typeface="Arial" charset="0"/>
                  </a:rPr>
                  <a:t> 255</a:t>
                </a:r>
                <a:r>
                  <a:rPr kumimoji="1" lang="mr-IN" altLang="zh-CN" sz="700" b="1" dirty="0">
                    <a:solidFill>
                      <a:srgbClr val="666666"/>
                    </a:solidFill>
                    <a:ea typeface="Arial" charset="0"/>
                    <a:cs typeface="Arial" charset="0"/>
                  </a:rPr>
                  <a:t>/</a:t>
                </a:r>
                <a:r>
                  <a:rPr kumimoji="1" lang="en-US" altLang="zh-CN" sz="700" b="1" dirty="0">
                    <a:solidFill>
                      <a:srgbClr val="666666"/>
                    </a:solidFill>
                    <a:ea typeface="Arial" charset="0"/>
                    <a:cs typeface="Arial" charset="0"/>
                  </a:rPr>
                  <a:t>255/255</a:t>
                </a:r>
                <a:endParaRPr kumimoji="1" lang="mr-IN" altLang="zh-CN" sz="700" b="1" dirty="0">
                  <a:solidFill>
                    <a:srgbClr val="666666"/>
                  </a:solidFill>
                  <a:ea typeface="Arial" charset="0"/>
                  <a:cs typeface="Arial" charset="0"/>
                </a:endParaRPr>
              </a:p>
            </p:txBody>
          </p:sp>
        </p:grpSp>
      </p:grpSp>
      <p:pic>
        <p:nvPicPr>
          <p:cNvPr id="47" name="图片 46"/>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10192019" y="6319873"/>
            <a:ext cx="1268579" cy="271153"/>
          </a:xfrm>
          <a:prstGeom prst="rect">
            <a:avLst/>
          </a:prstGeom>
        </p:spPr>
      </p:pic>
    </p:spTree>
    <p:extLst>
      <p:ext uri="{BB962C8B-B14F-4D97-AF65-F5344CB8AC3E}">
        <p14:creationId xmlns:p14="http://schemas.microsoft.com/office/powerpoint/2010/main" val="2817164649"/>
      </p:ext>
    </p:extLst>
  </p:cSld>
  <p:clrMap bg1="lt1" tx1="dk1" bg2="lt2" tx2="dk2" accent1="accent1" accent2="accent2" accent3="accent3" accent4="accent4" accent5="accent5" accent6="accent6" hlink="hlink" folHlink="folHlink"/>
  <p:sldLayoutIdLst>
    <p:sldLayoutId id="2147483906" r:id="rId1"/>
    <p:sldLayoutId id="2147483907" r:id="rId2"/>
  </p:sldLayoutIdLst>
  <p:hf hdr="0" ftr="0" dt="0"/>
  <p:txStyles>
    <p:titleStyle>
      <a:lvl1pPr algn="l" defTabSz="1187204" rtl="0" eaLnBrk="1" latinLnBrk="0" hangingPunct="1">
        <a:lnSpc>
          <a:spcPct val="90000"/>
        </a:lnSpc>
        <a:spcBef>
          <a:spcPct val="0"/>
        </a:spcBef>
        <a:buNone/>
        <a:defRPr sz="5713" kern="1200">
          <a:solidFill>
            <a:schemeClr val="tx1"/>
          </a:solidFill>
          <a:latin typeface="+mj-lt"/>
          <a:ea typeface="+mj-ea"/>
          <a:cs typeface="+mj-cs"/>
        </a:defRPr>
      </a:lvl1pPr>
    </p:titleStyle>
    <p:bodyStyle>
      <a:lvl1pPr marL="296801" indent="-296801" algn="l" defTabSz="1187204" rtl="0" eaLnBrk="1" latinLnBrk="0" hangingPunct="1">
        <a:lnSpc>
          <a:spcPct val="90000"/>
        </a:lnSpc>
        <a:spcBef>
          <a:spcPts val="1298"/>
        </a:spcBef>
        <a:buFont typeface="Arial" panose="020B0604020202020204" pitchFamily="34" charset="0"/>
        <a:buChar char="•"/>
        <a:defRPr sz="3635" kern="1200">
          <a:solidFill>
            <a:schemeClr val="tx1"/>
          </a:solidFill>
          <a:latin typeface="+mn-lt"/>
          <a:ea typeface="+mn-ea"/>
          <a:cs typeface="+mn-cs"/>
        </a:defRPr>
      </a:lvl1pPr>
      <a:lvl2pPr marL="890404" indent="-296801" algn="l" defTabSz="1187204" rtl="0" eaLnBrk="1" latinLnBrk="0" hangingPunct="1">
        <a:lnSpc>
          <a:spcPct val="90000"/>
        </a:lnSpc>
        <a:spcBef>
          <a:spcPts val="650"/>
        </a:spcBef>
        <a:buFont typeface="Arial" panose="020B0604020202020204" pitchFamily="34" charset="0"/>
        <a:buChar char="•"/>
        <a:defRPr sz="3117" kern="1200">
          <a:solidFill>
            <a:schemeClr val="tx1"/>
          </a:solidFill>
          <a:latin typeface="+mn-lt"/>
          <a:ea typeface="+mn-ea"/>
          <a:cs typeface="+mn-cs"/>
        </a:defRPr>
      </a:lvl2pPr>
      <a:lvl3pPr marL="1484006" indent="-296801" algn="l" defTabSz="1187204" rtl="0" eaLnBrk="1" latinLnBrk="0" hangingPunct="1">
        <a:lnSpc>
          <a:spcPct val="90000"/>
        </a:lnSpc>
        <a:spcBef>
          <a:spcPts val="650"/>
        </a:spcBef>
        <a:buFont typeface="Arial" panose="020B0604020202020204" pitchFamily="34" charset="0"/>
        <a:buChar char="•"/>
        <a:defRPr sz="2597" kern="1200">
          <a:solidFill>
            <a:schemeClr val="tx1"/>
          </a:solidFill>
          <a:latin typeface="+mn-lt"/>
          <a:ea typeface="+mn-ea"/>
          <a:cs typeface="+mn-cs"/>
        </a:defRPr>
      </a:lvl3pPr>
      <a:lvl4pPr marL="2077609" indent="-296801" algn="l" defTabSz="1187204" rtl="0" eaLnBrk="1" latinLnBrk="0" hangingPunct="1">
        <a:lnSpc>
          <a:spcPct val="90000"/>
        </a:lnSpc>
        <a:spcBef>
          <a:spcPts val="650"/>
        </a:spcBef>
        <a:buFont typeface="Arial" panose="020B0604020202020204" pitchFamily="34" charset="0"/>
        <a:buChar char="•"/>
        <a:defRPr sz="2337" kern="1200">
          <a:solidFill>
            <a:schemeClr val="tx1"/>
          </a:solidFill>
          <a:latin typeface="+mn-lt"/>
          <a:ea typeface="+mn-ea"/>
          <a:cs typeface="+mn-cs"/>
        </a:defRPr>
      </a:lvl4pPr>
      <a:lvl5pPr marL="2671211" indent="-296801" algn="l" defTabSz="1187204" rtl="0" eaLnBrk="1" latinLnBrk="0" hangingPunct="1">
        <a:lnSpc>
          <a:spcPct val="90000"/>
        </a:lnSpc>
        <a:spcBef>
          <a:spcPts val="650"/>
        </a:spcBef>
        <a:buFont typeface="Arial" panose="020B0604020202020204" pitchFamily="34" charset="0"/>
        <a:buChar char="•"/>
        <a:defRPr sz="2337" kern="1200">
          <a:solidFill>
            <a:schemeClr val="tx1"/>
          </a:solidFill>
          <a:latin typeface="+mn-lt"/>
          <a:ea typeface="+mn-ea"/>
          <a:cs typeface="+mn-cs"/>
        </a:defRPr>
      </a:lvl5pPr>
      <a:lvl6pPr marL="3264814" indent="-296801" algn="l" defTabSz="1187204" rtl="0" eaLnBrk="1" latinLnBrk="0" hangingPunct="1">
        <a:lnSpc>
          <a:spcPct val="90000"/>
        </a:lnSpc>
        <a:spcBef>
          <a:spcPts val="650"/>
        </a:spcBef>
        <a:buFont typeface="Arial" panose="020B0604020202020204" pitchFamily="34" charset="0"/>
        <a:buChar char="•"/>
        <a:defRPr sz="2337" kern="1200">
          <a:solidFill>
            <a:schemeClr val="tx1"/>
          </a:solidFill>
          <a:latin typeface="+mn-lt"/>
          <a:ea typeface="+mn-ea"/>
          <a:cs typeface="+mn-cs"/>
        </a:defRPr>
      </a:lvl6pPr>
      <a:lvl7pPr marL="3858416" indent="-296801" algn="l" defTabSz="1187204" rtl="0" eaLnBrk="1" latinLnBrk="0" hangingPunct="1">
        <a:lnSpc>
          <a:spcPct val="90000"/>
        </a:lnSpc>
        <a:spcBef>
          <a:spcPts val="650"/>
        </a:spcBef>
        <a:buFont typeface="Arial" panose="020B0604020202020204" pitchFamily="34" charset="0"/>
        <a:buChar char="•"/>
        <a:defRPr sz="2337" kern="1200">
          <a:solidFill>
            <a:schemeClr val="tx1"/>
          </a:solidFill>
          <a:latin typeface="+mn-lt"/>
          <a:ea typeface="+mn-ea"/>
          <a:cs typeface="+mn-cs"/>
        </a:defRPr>
      </a:lvl7pPr>
      <a:lvl8pPr marL="4452018" indent="-296801" algn="l" defTabSz="1187204" rtl="0" eaLnBrk="1" latinLnBrk="0" hangingPunct="1">
        <a:lnSpc>
          <a:spcPct val="90000"/>
        </a:lnSpc>
        <a:spcBef>
          <a:spcPts val="650"/>
        </a:spcBef>
        <a:buFont typeface="Arial" panose="020B0604020202020204" pitchFamily="34" charset="0"/>
        <a:buChar char="•"/>
        <a:defRPr sz="2337" kern="1200">
          <a:solidFill>
            <a:schemeClr val="tx1"/>
          </a:solidFill>
          <a:latin typeface="+mn-lt"/>
          <a:ea typeface="+mn-ea"/>
          <a:cs typeface="+mn-cs"/>
        </a:defRPr>
      </a:lvl8pPr>
      <a:lvl9pPr marL="5045620" indent="-296801" algn="l" defTabSz="1187204" rtl="0" eaLnBrk="1" latinLnBrk="0" hangingPunct="1">
        <a:lnSpc>
          <a:spcPct val="90000"/>
        </a:lnSpc>
        <a:spcBef>
          <a:spcPts val="650"/>
        </a:spcBef>
        <a:buFont typeface="Arial" panose="020B0604020202020204" pitchFamily="34" charset="0"/>
        <a:buChar char="•"/>
        <a:defRPr sz="2337" kern="1200">
          <a:solidFill>
            <a:schemeClr val="tx1"/>
          </a:solidFill>
          <a:latin typeface="+mn-lt"/>
          <a:ea typeface="+mn-ea"/>
          <a:cs typeface="+mn-cs"/>
        </a:defRPr>
      </a:lvl9pPr>
    </p:bodyStyle>
    <p:otherStyle>
      <a:defPPr>
        <a:defRPr lang="en-US"/>
      </a:defPPr>
      <a:lvl1pPr marL="0" algn="l" defTabSz="1187204" rtl="0" eaLnBrk="1" latinLnBrk="0" hangingPunct="1">
        <a:defRPr sz="2337" kern="1200">
          <a:solidFill>
            <a:schemeClr val="tx1"/>
          </a:solidFill>
          <a:latin typeface="+mn-lt"/>
          <a:ea typeface="+mn-ea"/>
          <a:cs typeface="+mn-cs"/>
        </a:defRPr>
      </a:lvl1pPr>
      <a:lvl2pPr marL="593603" algn="l" defTabSz="1187204" rtl="0" eaLnBrk="1" latinLnBrk="0" hangingPunct="1">
        <a:defRPr sz="2337" kern="1200">
          <a:solidFill>
            <a:schemeClr val="tx1"/>
          </a:solidFill>
          <a:latin typeface="+mn-lt"/>
          <a:ea typeface="+mn-ea"/>
          <a:cs typeface="+mn-cs"/>
        </a:defRPr>
      </a:lvl2pPr>
      <a:lvl3pPr marL="1187204" algn="l" defTabSz="1187204" rtl="0" eaLnBrk="1" latinLnBrk="0" hangingPunct="1">
        <a:defRPr sz="2337" kern="1200">
          <a:solidFill>
            <a:schemeClr val="tx1"/>
          </a:solidFill>
          <a:latin typeface="+mn-lt"/>
          <a:ea typeface="+mn-ea"/>
          <a:cs typeface="+mn-cs"/>
        </a:defRPr>
      </a:lvl3pPr>
      <a:lvl4pPr marL="1780808" algn="l" defTabSz="1187204" rtl="0" eaLnBrk="1" latinLnBrk="0" hangingPunct="1">
        <a:defRPr sz="2337" kern="1200">
          <a:solidFill>
            <a:schemeClr val="tx1"/>
          </a:solidFill>
          <a:latin typeface="+mn-lt"/>
          <a:ea typeface="+mn-ea"/>
          <a:cs typeface="+mn-cs"/>
        </a:defRPr>
      </a:lvl4pPr>
      <a:lvl5pPr marL="2374410" algn="l" defTabSz="1187204" rtl="0" eaLnBrk="1" latinLnBrk="0" hangingPunct="1">
        <a:defRPr sz="2337" kern="1200">
          <a:solidFill>
            <a:schemeClr val="tx1"/>
          </a:solidFill>
          <a:latin typeface="+mn-lt"/>
          <a:ea typeface="+mn-ea"/>
          <a:cs typeface="+mn-cs"/>
        </a:defRPr>
      </a:lvl5pPr>
      <a:lvl6pPr marL="2968012" algn="l" defTabSz="1187204" rtl="0" eaLnBrk="1" latinLnBrk="0" hangingPunct="1">
        <a:defRPr sz="2337" kern="1200">
          <a:solidFill>
            <a:schemeClr val="tx1"/>
          </a:solidFill>
          <a:latin typeface="+mn-lt"/>
          <a:ea typeface="+mn-ea"/>
          <a:cs typeface="+mn-cs"/>
        </a:defRPr>
      </a:lvl6pPr>
      <a:lvl7pPr marL="3561615" algn="l" defTabSz="1187204" rtl="0" eaLnBrk="1" latinLnBrk="0" hangingPunct="1">
        <a:defRPr sz="2337" kern="1200">
          <a:solidFill>
            <a:schemeClr val="tx1"/>
          </a:solidFill>
          <a:latin typeface="+mn-lt"/>
          <a:ea typeface="+mn-ea"/>
          <a:cs typeface="+mn-cs"/>
        </a:defRPr>
      </a:lvl7pPr>
      <a:lvl8pPr marL="4155218" algn="l" defTabSz="1187204" rtl="0" eaLnBrk="1" latinLnBrk="0" hangingPunct="1">
        <a:defRPr sz="2337" kern="1200">
          <a:solidFill>
            <a:schemeClr val="tx1"/>
          </a:solidFill>
          <a:latin typeface="+mn-lt"/>
          <a:ea typeface="+mn-ea"/>
          <a:cs typeface="+mn-cs"/>
        </a:defRPr>
      </a:lvl8pPr>
      <a:lvl9pPr marL="4748820" algn="l" defTabSz="1187204" rtl="0" eaLnBrk="1" latinLnBrk="0" hangingPunct="1">
        <a:defRPr sz="2337"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1">
          <p15:clr>
            <a:srgbClr val="F26B43"/>
          </p15:clr>
        </p15:guide>
        <p15:guide id="2" pos="3842">
          <p15:clr>
            <a:srgbClr val="F26B43"/>
          </p15:clr>
        </p15:guide>
        <p15:guide id="3" pos="458">
          <p15:clr>
            <a:srgbClr val="F26B43"/>
          </p15:clr>
        </p15:guide>
        <p15:guide id="4" pos="7225">
          <p15:clr>
            <a:srgbClr val="F26B43"/>
          </p15:clr>
        </p15:guide>
        <p15:guide id="5" orient="horz" pos="4100">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785A3D6-1271-D247-9E96-1B376F4BE7BE}"/>
              </a:ext>
            </a:extLst>
          </p:cNvPr>
          <p:cNvSpPr txBox="1"/>
          <p:nvPr userDrawn="1"/>
        </p:nvSpPr>
        <p:spPr>
          <a:xfrm>
            <a:off x="1095040" y="6356940"/>
            <a:ext cx="1462895" cy="246221"/>
          </a:xfrm>
          <a:prstGeom prst="rect">
            <a:avLst/>
          </a:prstGeom>
          <a:noFill/>
        </p:spPr>
        <p:txBody>
          <a:bodyPr wrap="square" rtlCol="0">
            <a:spAutoFit/>
          </a:bodyPr>
          <a:lstStyle/>
          <a:p>
            <a:pPr defTabSz="914112"/>
            <a:r>
              <a:rPr lang="en-US" sz="1000" dirty="0">
                <a:solidFill>
                  <a:srgbClr val="1D1D1B"/>
                </a:solidFill>
                <a:cs typeface="Arial" panose="020B0604020202020204" pitchFamily="34" charset="0"/>
              </a:rPr>
              <a:t>Huawei Confidential</a:t>
            </a:r>
          </a:p>
        </p:txBody>
      </p:sp>
      <p:sp>
        <p:nvSpPr>
          <p:cNvPr id="4" name="TextBox 3">
            <a:extLst>
              <a:ext uri="{FF2B5EF4-FFF2-40B4-BE49-F238E27FC236}">
                <a16:creationId xmlns:a16="http://schemas.microsoft.com/office/drawing/2014/main" id="{EABEE2EE-BF4D-7A4A-B3C6-9E47668CCD98}"/>
              </a:ext>
            </a:extLst>
          </p:cNvPr>
          <p:cNvSpPr txBox="1"/>
          <p:nvPr userDrawn="1"/>
        </p:nvSpPr>
        <p:spPr>
          <a:xfrm>
            <a:off x="733845" y="6402806"/>
            <a:ext cx="499534" cy="150296"/>
          </a:xfrm>
          <a:prstGeom prst="rect">
            <a:avLst/>
          </a:prstGeom>
          <a:noFill/>
        </p:spPr>
        <p:txBody>
          <a:bodyPr wrap="square" lIns="0" tIns="0" rIns="0" bIns="0" rtlCol="0">
            <a:spAutoFit/>
          </a:bodyPr>
          <a:lstStyle/>
          <a:p>
            <a:pPr defTabSz="890493">
              <a:defRPr/>
            </a:pPr>
            <a:fld id="{C3837181-38C6-AD4F-B8BA-B444770388BB}" type="slidenum">
              <a:rPr lang="en-US" sz="974" smtClean="0">
                <a:solidFill>
                  <a:srgbClr val="1D1D1B"/>
                </a:solidFill>
                <a:cs typeface="Arial" panose="020B0604020202020204" pitchFamily="34" charset="0"/>
              </a:rPr>
              <a:pPr defTabSz="890493">
                <a:defRPr/>
              </a:pPr>
              <a:t>‹#›</a:t>
            </a:fld>
            <a:endParaRPr lang="en-US" sz="974" dirty="0">
              <a:solidFill>
                <a:srgbClr val="1D1D1B"/>
              </a:solidFill>
              <a:cs typeface="Arial" panose="020B0604020202020204" pitchFamily="34" charset="0"/>
            </a:endParaRPr>
          </a:p>
        </p:txBody>
      </p:sp>
      <p:grpSp>
        <p:nvGrpSpPr>
          <p:cNvPr id="25" name="组合 24"/>
          <p:cNvGrpSpPr/>
          <p:nvPr userDrawn="1"/>
        </p:nvGrpSpPr>
        <p:grpSpPr>
          <a:xfrm>
            <a:off x="12211507" y="2931937"/>
            <a:ext cx="1982142" cy="3934682"/>
            <a:chOff x="12216278" y="2262477"/>
            <a:chExt cx="1982916" cy="4604143"/>
          </a:xfrm>
        </p:grpSpPr>
        <p:grpSp>
          <p:nvGrpSpPr>
            <p:cNvPr id="26" name="组合 25"/>
            <p:cNvGrpSpPr/>
            <p:nvPr userDrawn="1"/>
          </p:nvGrpSpPr>
          <p:grpSpPr>
            <a:xfrm>
              <a:off x="12315635" y="2262477"/>
              <a:ext cx="1883559" cy="692624"/>
              <a:chOff x="12315635" y="2207613"/>
              <a:chExt cx="1883559" cy="692624"/>
            </a:xfrm>
          </p:grpSpPr>
          <p:sp>
            <p:nvSpPr>
              <p:cNvPr id="44" name="矩形 5">
                <a:extLst>
                  <a:ext uri="{FF2B5EF4-FFF2-40B4-BE49-F238E27FC236}">
                    <a16:creationId xmlns:a16="http://schemas.microsoft.com/office/drawing/2014/main" id="{3B0B5EC2-EA55-CC45-A9D0-D5EA5D768C99}"/>
                  </a:ext>
                </a:extLst>
              </p:cNvPr>
              <p:cNvSpPr/>
              <p:nvPr userDrawn="1"/>
            </p:nvSpPr>
            <p:spPr>
              <a:xfrm>
                <a:off x="12315635" y="2401808"/>
                <a:ext cx="911019" cy="498429"/>
              </a:xfrm>
              <a:prstGeom prst="rect">
                <a:avLst/>
              </a:prstGeom>
              <a:solidFill>
                <a:srgbClr val="C8102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112"/>
                <a:r>
                  <a:rPr kumimoji="1" lang="en-US" altLang="zh-CN" sz="700" b="1" dirty="0">
                    <a:solidFill>
                      <a:srgbClr val="FFFFFF"/>
                    </a:solidFill>
                    <a:ea typeface="Arial" charset="0"/>
                    <a:cs typeface="Arial" charset="0"/>
                  </a:rPr>
                  <a:t>P</a:t>
                </a:r>
                <a:r>
                  <a:rPr kumimoji="1" lang="en-US" altLang="zh-Hant" sz="700" b="1" dirty="0">
                    <a:solidFill>
                      <a:srgbClr val="FFFFFF"/>
                    </a:solidFill>
                    <a:cs typeface="Arial" charset="0"/>
                  </a:rPr>
                  <a:t>ANTONE</a:t>
                </a:r>
                <a:r>
                  <a:rPr kumimoji="1" lang="en-US" altLang="zh-CN" sz="700" b="1" dirty="0">
                    <a:solidFill>
                      <a:srgbClr val="FFFFFF"/>
                    </a:solidFill>
                    <a:ea typeface="Arial" charset="0"/>
                    <a:cs typeface="Arial" charset="0"/>
                  </a:rPr>
                  <a:t> 186C</a:t>
                </a:r>
              </a:p>
              <a:p>
                <a:pPr algn="ctr" defTabSz="914112"/>
                <a:r>
                  <a:rPr kumimoji="1" lang="en-US" altLang="zh-CN" sz="700" b="1" dirty="0">
                    <a:solidFill>
                      <a:srgbClr val="FFFFFF"/>
                    </a:solidFill>
                    <a:ea typeface="Arial" charset="0"/>
                    <a:cs typeface="Arial" charset="0"/>
                  </a:rPr>
                  <a:t>RGB 200/16/46</a:t>
                </a:r>
              </a:p>
            </p:txBody>
          </p:sp>
          <p:sp>
            <p:nvSpPr>
              <p:cNvPr id="45" name="矩形 9">
                <a:extLst>
                  <a:ext uri="{FF2B5EF4-FFF2-40B4-BE49-F238E27FC236}">
                    <a16:creationId xmlns:a16="http://schemas.microsoft.com/office/drawing/2014/main" id="{992224C5-04A6-C041-B257-13137945DBB8}"/>
                  </a:ext>
                </a:extLst>
              </p:cNvPr>
              <p:cNvSpPr/>
              <p:nvPr userDrawn="1"/>
            </p:nvSpPr>
            <p:spPr>
              <a:xfrm>
                <a:off x="13288175" y="2401808"/>
                <a:ext cx="911019" cy="498429"/>
              </a:xfrm>
              <a:prstGeom prst="rect">
                <a:avLst/>
              </a:prstGeom>
              <a:solidFill>
                <a:srgbClr val="C7000B"/>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112"/>
                <a:r>
                  <a:rPr kumimoji="1" lang="en-US" altLang="zh-CN" sz="700" b="1" dirty="0">
                    <a:solidFill>
                      <a:srgbClr val="FFFFFF"/>
                    </a:solidFill>
                    <a:ea typeface="Arial" charset="0"/>
                    <a:cs typeface="Arial" charset="0"/>
                  </a:rPr>
                  <a:t>P</a:t>
                </a:r>
                <a:r>
                  <a:rPr kumimoji="1" lang="en-US" altLang="zh-Hant" sz="700" b="1" dirty="0">
                    <a:solidFill>
                      <a:srgbClr val="FFFFFF"/>
                    </a:solidFill>
                    <a:cs typeface="Arial" charset="0"/>
                  </a:rPr>
                  <a:t>ANTONE</a:t>
                </a:r>
                <a:r>
                  <a:rPr kumimoji="1" lang="en-US" altLang="zh-CN" sz="700" b="1" dirty="0">
                    <a:solidFill>
                      <a:srgbClr val="FFFFFF"/>
                    </a:solidFill>
                    <a:ea typeface="Arial" charset="0"/>
                    <a:cs typeface="Arial" charset="0"/>
                  </a:rPr>
                  <a:t> 185C</a:t>
                </a:r>
              </a:p>
              <a:p>
                <a:pPr algn="ctr" defTabSz="914112"/>
                <a:r>
                  <a:rPr kumimoji="1" lang="en-US" altLang="zh-CN" sz="700" b="1" dirty="0">
                    <a:solidFill>
                      <a:srgbClr val="FFFFFF"/>
                    </a:solidFill>
                    <a:ea typeface="Arial" charset="0"/>
                    <a:cs typeface="Arial" charset="0"/>
                  </a:rPr>
                  <a:t>RGB 199/0/11</a:t>
                </a:r>
              </a:p>
            </p:txBody>
          </p:sp>
          <p:sp>
            <p:nvSpPr>
              <p:cNvPr id="46" name="文本框 31">
                <a:extLst>
                  <a:ext uri="{FF2B5EF4-FFF2-40B4-BE49-F238E27FC236}">
                    <a16:creationId xmlns:a16="http://schemas.microsoft.com/office/drawing/2014/main" id="{58918196-0639-EE4B-AFC2-315BE04587B9}"/>
                  </a:ext>
                </a:extLst>
              </p:cNvPr>
              <p:cNvSpPr txBox="1"/>
              <p:nvPr userDrawn="1"/>
            </p:nvSpPr>
            <p:spPr>
              <a:xfrm>
                <a:off x="12326898" y="2207613"/>
                <a:ext cx="384721" cy="180071"/>
              </a:xfrm>
              <a:prstGeom prst="rect">
                <a:avLst/>
              </a:prstGeom>
              <a:noFill/>
            </p:spPr>
            <p:txBody>
              <a:bodyPr wrap="none" lIns="0" tIns="0" rIns="0" bIns="0" rtlCol="0">
                <a:spAutoFit/>
              </a:bodyPr>
              <a:lstStyle/>
              <a:p>
                <a:pPr algn="ctr" defTabSz="914112"/>
                <a:r>
                  <a:rPr kumimoji="1" lang="zh-CN" altLang="en-US" sz="1000" dirty="0">
                    <a:solidFill>
                      <a:srgbClr val="1D1D1A"/>
                    </a:solidFill>
                    <a:latin typeface="Microsoft YaHei" panose="020B0503020204020204" pitchFamily="34" charset="-122"/>
                  </a:rPr>
                  <a:t>品牌色</a:t>
                </a:r>
              </a:p>
            </p:txBody>
          </p:sp>
        </p:grpSp>
        <p:grpSp>
          <p:nvGrpSpPr>
            <p:cNvPr id="27" name="组合 26"/>
            <p:cNvGrpSpPr/>
            <p:nvPr userDrawn="1"/>
          </p:nvGrpSpPr>
          <p:grpSpPr>
            <a:xfrm>
              <a:off x="12216278" y="3054642"/>
              <a:ext cx="1982912" cy="3811978"/>
              <a:chOff x="12216278" y="3054642"/>
              <a:chExt cx="1982912" cy="3811978"/>
            </a:xfrm>
          </p:grpSpPr>
          <p:sp>
            <p:nvSpPr>
              <p:cNvPr id="28" name="矩形 12">
                <a:extLst>
                  <a:ext uri="{FF2B5EF4-FFF2-40B4-BE49-F238E27FC236}">
                    <a16:creationId xmlns:a16="http://schemas.microsoft.com/office/drawing/2014/main" id="{DCA8B73C-0B87-284F-805F-752EBF20B768}"/>
                  </a:ext>
                </a:extLst>
              </p:cNvPr>
              <p:cNvSpPr/>
              <p:nvPr userDrawn="1"/>
            </p:nvSpPr>
            <p:spPr>
              <a:xfrm>
                <a:off x="12315640" y="3785971"/>
                <a:ext cx="885201" cy="462672"/>
              </a:xfrm>
              <a:prstGeom prst="rect">
                <a:avLst/>
              </a:prstGeom>
              <a:solidFill>
                <a:srgbClr val="EA5A4F"/>
              </a:solidFill>
              <a:ln>
                <a:solidFill>
                  <a:srgbClr val="EA5A4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112"/>
                <a:r>
                  <a:rPr kumimoji="1" lang="mr-IN" altLang="zh-CN" sz="700" b="1" dirty="0">
                    <a:solidFill>
                      <a:srgbClr val="FFFFFF"/>
                    </a:solidFill>
                    <a:ea typeface="Arial" charset="0"/>
                    <a:cs typeface="Arial" charset="0"/>
                  </a:rPr>
                  <a:t>RGB</a:t>
                </a:r>
                <a:r>
                  <a:rPr kumimoji="1" lang="en-US" altLang="zh-CN" sz="700" b="1" dirty="0">
                    <a:solidFill>
                      <a:srgbClr val="FFFFFF"/>
                    </a:solidFill>
                    <a:ea typeface="Arial" charset="0"/>
                    <a:cs typeface="Arial" charset="0"/>
                  </a:rPr>
                  <a:t> 234</a:t>
                </a:r>
                <a:r>
                  <a:rPr kumimoji="1" lang="mr-IN" altLang="zh-CN" sz="700" b="1" dirty="0">
                    <a:solidFill>
                      <a:srgbClr val="FFFFFF"/>
                    </a:solidFill>
                    <a:ea typeface="Arial" charset="0"/>
                    <a:cs typeface="Arial" charset="0"/>
                  </a:rPr>
                  <a:t>/</a:t>
                </a:r>
                <a:r>
                  <a:rPr kumimoji="1" lang="en-US" altLang="zh-CN" sz="700" b="1" dirty="0">
                    <a:solidFill>
                      <a:srgbClr val="FFFFFF"/>
                    </a:solidFill>
                    <a:ea typeface="Arial" charset="0"/>
                    <a:cs typeface="Arial" charset="0"/>
                  </a:rPr>
                  <a:t>90/79</a:t>
                </a:r>
                <a:endParaRPr kumimoji="1" lang="mr-IN" altLang="zh-CN" sz="700" b="1" dirty="0">
                  <a:solidFill>
                    <a:srgbClr val="FFFFFF"/>
                  </a:solidFill>
                  <a:ea typeface="Arial" charset="0"/>
                  <a:cs typeface="Arial" charset="0"/>
                </a:endParaRPr>
              </a:p>
            </p:txBody>
          </p:sp>
          <p:sp>
            <p:nvSpPr>
              <p:cNvPr id="29" name="矩形 13">
                <a:extLst>
                  <a:ext uri="{FF2B5EF4-FFF2-40B4-BE49-F238E27FC236}">
                    <a16:creationId xmlns:a16="http://schemas.microsoft.com/office/drawing/2014/main" id="{138A39A8-BB4E-CD4E-9201-F1785C874F92}"/>
                  </a:ext>
                </a:extLst>
              </p:cNvPr>
              <p:cNvSpPr/>
              <p:nvPr userDrawn="1"/>
            </p:nvSpPr>
            <p:spPr>
              <a:xfrm>
                <a:off x="12315640" y="3259312"/>
                <a:ext cx="885201" cy="462672"/>
              </a:xfrm>
              <a:prstGeom prst="rect">
                <a:avLst/>
              </a:prstGeom>
              <a:solidFill>
                <a:srgbClr val="78000F"/>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112"/>
                <a:r>
                  <a:rPr kumimoji="1" lang="mr-IN" altLang="zh-CN" sz="700" b="1" dirty="0">
                    <a:solidFill>
                      <a:srgbClr val="FFFFFF"/>
                    </a:solidFill>
                    <a:ea typeface="Arial" charset="0"/>
                    <a:cs typeface="Arial" charset="0"/>
                  </a:rPr>
                  <a:t>RGB</a:t>
                </a:r>
                <a:r>
                  <a:rPr kumimoji="1" lang="en-US" altLang="zh-CN" sz="700" b="1" dirty="0">
                    <a:solidFill>
                      <a:srgbClr val="FFFFFF"/>
                    </a:solidFill>
                    <a:ea typeface="Arial" charset="0"/>
                    <a:cs typeface="Arial" charset="0"/>
                  </a:rPr>
                  <a:t> 120</a:t>
                </a:r>
                <a:r>
                  <a:rPr kumimoji="1" lang="mr-IN" altLang="zh-CN" sz="700" b="1" dirty="0">
                    <a:solidFill>
                      <a:srgbClr val="FFFFFF"/>
                    </a:solidFill>
                    <a:ea typeface="Arial" charset="0"/>
                    <a:cs typeface="Arial" charset="0"/>
                  </a:rPr>
                  <a:t>/</a:t>
                </a:r>
                <a:r>
                  <a:rPr kumimoji="1" lang="en-US" altLang="zh-CN" sz="700" b="1" dirty="0">
                    <a:solidFill>
                      <a:srgbClr val="FFFFFF"/>
                    </a:solidFill>
                    <a:ea typeface="Arial" charset="0"/>
                    <a:cs typeface="Arial" charset="0"/>
                  </a:rPr>
                  <a:t>0/15</a:t>
                </a:r>
                <a:endParaRPr kumimoji="1" lang="mr-IN" altLang="zh-CN" sz="700" b="1" dirty="0">
                  <a:solidFill>
                    <a:srgbClr val="FFFFFF"/>
                  </a:solidFill>
                  <a:ea typeface="Arial" charset="0"/>
                  <a:cs typeface="Arial" charset="0"/>
                </a:endParaRPr>
              </a:p>
            </p:txBody>
          </p:sp>
          <p:sp>
            <p:nvSpPr>
              <p:cNvPr id="30" name="文本框 15">
                <a:extLst>
                  <a:ext uri="{FF2B5EF4-FFF2-40B4-BE49-F238E27FC236}">
                    <a16:creationId xmlns:a16="http://schemas.microsoft.com/office/drawing/2014/main" id="{8F53C07A-1022-C740-8F8D-97538E174D38}"/>
                  </a:ext>
                </a:extLst>
              </p:cNvPr>
              <p:cNvSpPr txBox="1"/>
              <p:nvPr userDrawn="1"/>
            </p:nvSpPr>
            <p:spPr>
              <a:xfrm>
                <a:off x="12216278" y="3054642"/>
                <a:ext cx="569387" cy="180071"/>
              </a:xfrm>
              <a:prstGeom prst="rect">
                <a:avLst/>
              </a:prstGeom>
              <a:noFill/>
            </p:spPr>
            <p:txBody>
              <a:bodyPr wrap="square" lIns="0" tIns="0" rIns="0" bIns="0" rtlCol="0" anchor="b" anchorCtr="0">
                <a:spAutoFit/>
              </a:bodyPr>
              <a:lstStyle/>
              <a:p>
                <a:pPr algn="ctr" defTabSz="914112"/>
                <a:r>
                  <a:rPr kumimoji="1" lang="zh-CN" altLang="en-US" sz="1000" dirty="0">
                    <a:solidFill>
                      <a:srgbClr val="1D1D1A"/>
                    </a:solidFill>
                    <a:latin typeface="Microsoft YaHei" panose="020B0503020204020204" pitchFamily="34" charset="-122"/>
                  </a:rPr>
                  <a:t>辅助色</a:t>
                </a:r>
              </a:p>
            </p:txBody>
          </p:sp>
          <p:sp>
            <p:nvSpPr>
              <p:cNvPr id="31" name="矩形 16">
                <a:extLst>
                  <a:ext uri="{FF2B5EF4-FFF2-40B4-BE49-F238E27FC236}">
                    <a16:creationId xmlns:a16="http://schemas.microsoft.com/office/drawing/2014/main" id="{306A7598-C00D-994F-82DA-B39F3C2E0AAD}"/>
                  </a:ext>
                </a:extLst>
              </p:cNvPr>
              <p:cNvSpPr/>
              <p:nvPr userDrawn="1"/>
            </p:nvSpPr>
            <p:spPr>
              <a:xfrm>
                <a:off x="12315640" y="4836793"/>
                <a:ext cx="885201" cy="462672"/>
              </a:xfrm>
              <a:prstGeom prst="rect">
                <a:avLst/>
              </a:prstGeom>
              <a:solidFill>
                <a:srgbClr val="F8B53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112"/>
                <a:r>
                  <a:rPr kumimoji="1" lang="mr-IN" altLang="zh-CN" sz="700" b="1" dirty="0">
                    <a:solidFill>
                      <a:srgbClr val="FFFFFF"/>
                    </a:solidFill>
                    <a:ea typeface="Arial" charset="0"/>
                    <a:cs typeface="Arial" charset="0"/>
                  </a:rPr>
                  <a:t>RGB</a:t>
                </a:r>
                <a:r>
                  <a:rPr kumimoji="1" lang="en-US" altLang="zh-CN" sz="700" b="1" dirty="0">
                    <a:solidFill>
                      <a:srgbClr val="FFFFFF"/>
                    </a:solidFill>
                    <a:ea typeface="Arial" charset="0"/>
                    <a:cs typeface="Arial" charset="0"/>
                  </a:rPr>
                  <a:t> 248</a:t>
                </a:r>
                <a:r>
                  <a:rPr kumimoji="1" lang="mr-IN" altLang="zh-CN" sz="700" b="1" dirty="0">
                    <a:solidFill>
                      <a:srgbClr val="FFFFFF"/>
                    </a:solidFill>
                    <a:ea typeface="Arial" charset="0"/>
                    <a:cs typeface="Arial" charset="0"/>
                  </a:rPr>
                  <a:t>/</a:t>
                </a:r>
                <a:r>
                  <a:rPr kumimoji="1" lang="en-US" altLang="zh-CN" sz="700" b="1" dirty="0">
                    <a:solidFill>
                      <a:srgbClr val="FFFFFF"/>
                    </a:solidFill>
                    <a:ea typeface="Arial" charset="0"/>
                    <a:cs typeface="Arial" charset="0"/>
                  </a:rPr>
                  <a:t>181/60</a:t>
                </a:r>
                <a:endParaRPr kumimoji="1" lang="mr-IN" altLang="zh-CN" sz="700" b="1" dirty="0">
                  <a:solidFill>
                    <a:srgbClr val="FFFFFF"/>
                  </a:solidFill>
                  <a:ea typeface="Arial" charset="0"/>
                  <a:cs typeface="Arial" charset="0"/>
                </a:endParaRPr>
              </a:p>
            </p:txBody>
          </p:sp>
          <p:sp>
            <p:nvSpPr>
              <p:cNvPr id="32" name="矩形 17">
                <a:extLst>
                  <a:ext uri="{FF2B5EF4-FFF2-40B4-BE49-F238E27FC236}">
                    <a16:creationId xmlns:a16="http://schemas.microsoft.com/office/drawing/2014/main" id="{C1423292-FF2F-A74C-943E-1C3C47534098}"/>
                  </a:ext>
                </a:extLst>
              </p:cNvPr>
              <p:cNvSpPr/>
              <p:nvPr userDrawn="1"/>
            </p:nvSpPr>
            <p:spPr>
              <a:xfrm>
                <a:off x="12315640" y="4319278"/>
                <a:ext cx="885201" cy="462672"/>
              </a:xfrm>
              <a:prstGeom prst="rect">
                <a:avLst/>
              </a:prstGeom>
              <a:solidFill>
                <a:srgbClr val="EB5C0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112"/>
                <a:r>
                  <a:rPr kumimoji="1" lang="mr-IN" altLang="zh-CN" sz="700" b="1" dirty="0">
                    <a:solidFill>
                      <a:srgbClr val="FFFFFF"/>
                    </a:solidFill>
                    <a:ea typeface="Arial" charset="0"/>
                    <a:cs typeface="Arial" charset="0"/>
                  </a:rPr>
                  <a:t>RGB</a:t>
                </a:r>
                <a:r>
                  <a:rPr kumimoji="1" lang="en-US" altLang="zh-CN" sz="700" b="1" dirty="0">
                    <a:solidFill>
                      <a:srgbClr val="FFFFFF"/>
                    </a:solidFill>
                    <a:ea typeface="Arial" charset="0"/>
                    <a:cs typeface="Arial" charset="0"/>
                  </a:rPr>
                  <a:t> 235</a:t>
                </a:r>
                <a:r>
                  <a:rPr kumimoji="1" lang="mr-IN" altLang="zh-CN" sz="700" b="1" dirty="0">
                    <a:solidFill>
                      <a:srgbClr val="FFFFFF"/>
                    </a:solidFill>
                    <a:ea typeface="Arial" charset="0"/>
                    <a:cs typeface="Arial" charset="0"/>
                  </a:rPr>
                  <a:t>/</a:t>
                </a:r>
                <a:r>
                  <a:rPr kumimoji="1" lang="en-US" altLang="zh-CN" sz="700" b="1" dirty="0">
                    <a:solidFill>
                      <a:srgbClr val="FFFFFF"/>
                    </a:solidFill>
                    <a:ea typeface="Arial" charset="0"/>
                    <a:cs typeface="Arial" charset="0"/>
                  </a:rPr>
                  <a:t>92/1</a:t>
                </a:r>
                <a:endParaRPr kumimoji="1" lang="mr-IN" altLang="zh-CN" sz="700" b="1" dirty="0">
                  <a:solidFill>
                    <a:srgbClr val="FFFFFF"/>
                  </a:solidFill>
                  <a:ea typeface="Arial" charset="0"/>
                  <a:cs typeface="Arial" charset="0"/>
                </a:endParaRPr>
              </a:p>
            </p:txBody>
          </p:sp>
          <p:sp>
            <p:nvSpPr>
              <p:cNvPr id="33" name="矩形 18">
                <a:extLst>
                  <a:ext uri="{FF2B5EF4-FFF2-40B4-BE49-F238E27FC236}">
                    <a16:creationId xmlns:a16="http://schemas.microsoft.com/office/drawing/2014/main" id="{2A29AF15-F5C4-A842-A63B-5DBA549CB92F}"/>
                  </a:ext>
                </a:extLst>
              </p:cNvPr>
              <p:cNvSpPr/>
              <p:nvPr userDrawn="1"/>
            </p:nvSpPr>
            <p:spPr>
              <a:xfrm>
                <a:off x="12315636" y="5880294"/>
                <a:ext cx="911019" cy="462672"/>
              </a:xfrm>
              <a:prstGeom prst="rect">
                <a:avLst/>
              </a:prstGeom>
              <a:solidFill>
                <a:srgbClr val="89898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112"/>
                <a:r>
                  <a:rPr kumimoji="1" lang="mr-IN" altLang="zh-CN" sz="700" b="1" dirty="0">
                    <a:solidFill>
                      <a:srgbClr val="FFFFFF"/>
                    </a:solidFill>
                    <a:ea typeface="Arial" charset="0"/>
                    <a:cs typeface="Arial" charset="0"/>
                  </a:rPr>
                  <a:t>RGB</a:t>
                </a:r>
                <a:r>
                  <a:rPr kumimoji="1" lang="en-US" altLang="zh-CN" sz="700" b="1" dirty="0">
                    <a:solidFill>
                      <a:srgbClr val="FFFFFF"/>
                    </a:solidFill>
                    <a:ea typeface="Arial" charset="0"/>
                    <a:cs typeface="Arial" charset="0"/>
                  </a:rPr>
                  <a:t> 137/137/137</a:t>
                </a:r>
                <a:endParaRPr kumimoji="1" lang="mr-IN" altLang="zh-CN" sz="700" b="1" dirty="0">
                  <a:solidFill>
                    <a:srgbClr val="FFFFFF"/>
                  </a:solidFill>
                  <a:ea typeface="Arial" charset="0"/>
                  <a:cs typeface="Arial" charset="0"/>
                </a:endParaRPr>
              </a:p>
            </p:txBody>
          </p:sp>
          <p:sp>
            <p:nvSpPr>
              <p:cNvPr id="34" name="矩形 19">
                <a:extLst>
                  <a:ext uri="{FF2B5EF4-FFF2-40B4-BE49-F238E27FC236}">
                    <a16:creationId xmlns:a16="http://schemas.microsoft.com/office/drawing/2014/main" id="{E9EA970A-4D36-BC41-B8BE-40DF553320E7}"/>
                  </a:ext>
                </a:extLst>
              </p:cNvPr>
              <p:cNvSpPr/>
              <p:nvPr userDrawn="1"/>
            </p:nvSpPr>
            <p:spPr>
              <a:xfrm>
                <a:off x="12315636" y="5362779"/>
                <a:ext cx="911019" cy="462672"/>
              </a:xfrm>
              <a:prstGeom prst="rect">
                <a:avLst/>
              </a:prstGeom>
              <a:solidFill>
                <a:srgbClr val="23181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112"/>
                <a:r>
                  <a:rPr kumimoji="1" lang="mr-IN" altLang="zh-CN" sz="700" b="1" dirty="0">
                    <a:solidFill>
                      <a:srgbClr val="FFFFFF"/>
                    </a:solidFill>
                    <a:ea typeface="Arial" charset="0"/>
                    <a:cs typeface="Arial" charset="0"/>
                  </a:rPr>
                  <a:t>RGB</a:t>
                </a:r>
                <a:r>
                  <a:rPr kumimoji="1" lang="en-US" altLang="zh-CN" sz="700" b="1" dirty="0">
                    <a:solidFill>
                      <a:srgbClr val="FFFFFF"/>
                    </a:solidFill>
                    <a:ea typeface="Arial" charset="0"/>
                    <a:cs typeface="Arial" charset="0"/>
                  </a:rPr>
                  <a:t> 35/24/21</a:t>
                </a:r>
                <a:endParaRPr kumimoji="1" lang="mr-IN" altLang="zh-CN" sz="700" b="1" dirty="0">
                  <a:solidFill>
                    <a:srgbClr val="FFFFFF"/>
                  </a:solidFill>
                  <a:ea typeface="Arial" charset="0"/>
                  <a:cs typeface="Arial" charset="0"/>
                </a:endParaRPr>
              </a:p>
            </p:txBody>
          </p:sp>
          <p:sp>
            <p:nvSpPr>
              <p:cNvPr id="35" name="矩形 22">
                <a:extLst>
                  <a:ext uri="{FF2B5EF4-FFF2-40B4-BE49-F238E27FC236}">
                    <a16:creationId xmlns:a16="http://schemas.microsoft.com/office/drawing/2014/main" id="{14EE21FB-1D92-0241-ABA5-5E9A6AEE0DC8}"/>
                  </a:ext>
                </a:extLst>
              </p:cNvPr>
              <p:cNvSpPr/>
              <p:nvPr userDrawn="1"/>
            </p:nvSpPr>
            <p:spPr>
              <a:xfrm>
                <a:off x="12315636" y="6403948"/>
                <a:ext cx="911019" cy="462672"/>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112"/>
                <a:r>
                  <a:rPr kumimoji="1" lang="mr-IN" altLang="zh-CN" sz="700" b="1" dirty="0">
                    <a:solidFill>
                      <a:srgbClr val="666666"/>
                    </a:solidFill>
                    <a:ea typeface="Arial" charset="0"/>
                    <a:cs typeface="Arial" charset="0"/>
                  </a:rPr>
                  <a:t>RGB</a:t>
                </a:r>
                <a:r>
                  <a:rPr kumimoji="1" lang="en-US" altLang="zh-CN" sz="700" b="1" dirty="0">
                    <a:solidFill>
                      <a:srgbClr val="666666"/>
                    </a:solidFill>
                    <a:ea typeface="Arial" charset="0"/>
                    <a:cs typeface="Arial" charset="0"/>
                  </a:rPr>
                  <a:t> 221</a:t>
                </a:r>
                <a:r>
                  <a:rPr kumimoji="1" lang="mr-IN" altLang="zh-CN" sz="700" b="1" dirty="0">
                    <a:solidFill>
                      <a:srgbClr val="666666"/>
                    </a:solidFill>
                    <a:ea typeface="Arial" charset="0"/>
                    <a:cs typeface="Arial" charset="0"/>
                  </a:rPr>
                  <a:t>/</a:t>
                </a:r>
                <a:r>
                  <a:rPr kumimoji="1" lang="en-US" altLang="zh-CN" sz="700" b="1" dirty="0">
                    <a:solidFill>
                      <a:srgbClr val="666666"/>
                    </a:solidFill>
                    <a:ea typeface="Arial" charset="0"/>
                    <a:cs typeface="Arial" charset="0"/>
                  </a:rPr>
                  <a:t>221/221</a:t>
                </a:r>
                <a:endParaRPr kumimoji="1" lang="mr-IN" altLang="zh-CN" sz="700" b="1" dirty="0">
                  <a:solidFill>
                    <a:srgbClr val="666666"/>
                  </a:solidFill>
                  <a:ea typeface="Arial" charset="0"/>
                  <a:cs typeface="Arial" charset="0"/>
                </a:endParaRPr>
              </a:p>
            </p:txBody>
          </p:sp>
          <p:sp>
            <p:nvSpPr>
              <p:cNvPr id="36" name="矩形 12">
                <a:extLst>
                  <a:ext uri="{FF2B5EF4-FFF2-40B4-BE49-F238E27FC236}">
                    <a16:creationId xmlns:a16="http://schemas.microsoft.com/office/drawing/2014/main" id="{883734A3-2645-434A-9DCC-1416B6C687CC}"/>
                  </a:ext>
                </a:extLst>
              </p:cNvPr>
              <p:cNvSpPr/>
              <p:nvPr userDrawn="1"/>
            </p:nvSpPr>
            <p:spPr>
              <a:xfrm>
                <a:off x="13288175" y="3785971"/>
                <a:ext cx="885201" cy="462672"/>
              </a:xfrm>
              <a:prstGeom prst="rect">
                <a:avLst/>
              </a:prstGeom>
              <a:solidFill>
                <a:srgbClr val="E98C8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112"/>
                <a:r>
                  <a:rPr kumimoji="1" lang="mr-IN" altLang="zh-CN" sz="700" b="1" dirty="0">
                    <a:solidFill>
                      <a:srgbClr val="FFFFFF"/>
                    </a:solidFill>
                    <a:ea typeface="Arial" charset="0"/>
                    <a:cs typeface="Arial" charset="0"/>
                  </a:rPr>
                  <a:t>RGB</a:t>
                </a:r>
                <a:r>
                  <a:rPr kumimoji="1" lang="en-US" altLang="zh-CN" sz="700" b="1" dirty="0">
                    <a:solidFill>
                      <a:srgbClr val="FFFFFF"/>
                    </a:solidFill>
                    <a:ea typeface="Arial" charset="0"/>
                    <a:cs typeface="Arial" charset="0"/>
                  </a:rPr>
                  <a:t> 233</a:t>
                </a:r>
                <a:r>
                  <a:rPr kumimoji="1" lang="mr-IN" altLang="zh-CN" sz="700" b="1" dirty="0">
                    <a:solidFill>
                      <a:srgbClr val="FFFFFF"/>
                    </a:solidFill>
                    <a:ea typeface="Arial" charset="0"/>
                    <a:cs typeface="Arial" charset="0"/>
                  </a:rPr>
                  <a:t>/</a:t>
                </a:r>
                <a:r>
                  <a:rPr kumimoji="1" lang="en-US" altLang="zh-CN" sz="700" b="1" dirty="0">
                    <a:solidFill>
                      <a:srgbClr val="FFFFFF"/>
                    </a:solidFill>
                    <a:ea typeface="Arial" charset="0"/>
                    <a:cs typeface="Arial" charset="0"/>
                  </a:rPr>
                  <a:t>140/128</a:t>
                </a:r>
                <a:endParaRPr kumimoji="1" lang="mr-IN" altLang="zh-CN" sz="700" b="1" dirty="0">
                  <a:solidFill>
                    <a:srgbClr val="FFFFFF"/>
                  </a:solidFill>
                  <a:ea typeface="Arial" charset="0"/>
                  <a:cs typeface="Arial" charset="0"/>
                </a:endParaRPr>
              </a:p>
            </p:txBody>
          </p:sp>
          <p:sp>
            <p:nvSpPr>
              <p:cNvPr id="37" name="矩形 13">
                <a:extLst>
                  <a:ext uri="{FF2B5EF4-FFF2-40B4-BE49-F238E27FC236}">
                    <a16:creationId xmlns:a16="http://schemas.microsoft.com/office/drawing/2014/main" id="{1FF13552-FB3D-134A-A80A-6CFB35DFE1A1}"/>
                  </a:ext>
                </a:extLst>
              </p:cNvPr>
              <p:cNvSpPr/>
              <p:nvPr userDrawn="1"/>
            </p:nvSpPr>
            <p:spPr>
              <a:xfrm>
                <a:off x="13288175" y="3259312"/>
                <a:ext cx="885201" cy="462672"/>
              </a:xfrm>
              <a:prstGeom prst="rect">
                <a:avLst/>
              </a:prstGeom>
              <a:solidFill>
                <a:srgbClr val="A72126"/>
              </a:solidFill>
              <a:ln>
                <a:solidFill>
                  <a:srgbClr val="9F000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112"/>
                <a:r>
                  <a:rPr kumimoji="1" lang="mr-IN" altLang="zh-CN" sz="700" b="1" dirty="0">
                    <a:solidFill>
                      <a:srgbClr val="FFFFFF"/>
                    </a:solidFill>
                    <a:ea typeface="Arial" charset="0"/>
                    <a:cs typeface="Arial" charset="0"/>
                  </a:rPr>
                  <a:t>RGB</a:t>
                </a:r>
                <a:r>
                  <a:rPr kumimoji="1" lang="en-US" altLang="zh-CN" sz="700" b="1" dirty="0">
                    <a:solidFill>
                      <a:srgbClr val="FFFFFF"/>
                    </a:solidFill>
                    <a:ea typeface="Arial" charset="0"/>
                    <a:cs typeface="Arial" charset="0"/>
                  </a:rPr>
                  <a:t> 159</a:t>
                </a:r>
                <a:r>
                  <a:rPr kumimoji="1" lang="mr-IN" altLang="zh-CN" sz="700" b="1" dirty="0">
                    <a:solidFill>
                      <a:srgbClr val="FFFFFF"/>
                    </a:solidFill>
                    <a:ea typeface="Arial" charset="0"/>
                    <a:cs typeface="Arial" charset="0"/>
                  </a:rPr>
                  <a:t>/</a:t>
                </a:r>
                <a:r>
                  <a:rPr kumimoji="1" lang="en-US" altLang="zh-CN" sz="700" b="1" dirty="0">
                    <a:solidFill>
                      <a:srgbClr val="FFFFFF"/>
                    </a:solidFill>
                    <a:ea typeface="Arial" charset="0"/>
                    <a:cs typeface="Arial" charset="0"/>
                  </a:rPr>
                  <a:t>0/1</a:t>
                </a:r>
                <a:endParaRPr kumimoji="1" lang="mr-IN" altLang="zh-CN" sz="700" b="1" dirty="0">
                  <a:solidFill>
                    <a:srgbClr val="FFFFFF"/>
                  </a:solidFill>
                  <a:ea typeface="Arial" charset="0"/>
                  <a:cs typeface="Arial" charset="0"/>
                </a:endParaRPr>
              </a:p>
            </p:txBody>
          </p:sp>
          <p:sp>
            <p:nvSpPr>
              <p:cNvPr id="38" name="矩形 16">
                <a:extLst>
                  <a:ext uri="{FF2B5EF4-FFF2-40B4-BE49-F238E27FC236}">
                    <a16:creationId xmlns:a16="http://schemas.microsoft.com/office/drawing/2014/main" id="{0A96471B-CB12-1443-B01F-C14C9112C149}"/>
                  </a:ext>
                </a:extLst>
              </p:cNvPr>
              <p:cNvSpPr/>
              <p:nvPr userDrawn="1"/>
            </p:nvSpPr>
            <p:spPr>
              <a:xfrm>
                <a:off x="13288175" y="4836793"/>
                <a:ext cx="885201" cy="462672"/>
              </a:xfrm>
              <a:prstGeom prst="rect">
                <a:avLst/>
              </a:prstGeom>
              <a:solidFill>
                <a:srgbClr val="F5DC5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112"/>
                <a:r>
                  <a:rPr kumimoji="1" lang="mr-IN" altLang="zh-CN" sz="700" b="1" dirty="0">
                    <a:solidFill>
                      <a:srgbClr val="666666"/>
                    </a:solidFill>
                    <a:ea typeface="Arial" charset="0"/>
                    <a:cs typeface="Arial" charset="0"/>
                  </a:rPr>
                  <a:t>RGB</a:t>
                </a:r>
                <a:r>
                  <a:rPr kumimoji="1" lang="en-US" altLang="zh-CN" sz="700" b="1" dirty="0">
                    <a:solidFill>
                      <a:srgbClr val="666666"/>
                    </a:solidFill>
                    <a:ea typeface="Arial" charset="0"/>
                    <a:cs typeface="Arial" charset="0"/>
                  </a:rPr>
                  <a:t> 245</a:t>
                </a:r>
                <a:r>
                  <a:rPr kumimoji="1" lang="mr-IN" altLang="zh-CN" sz="700" b="1" dirty="0">
                    <a:solidFill>
                      <a:srgbClr val="666666"/>
                    </a:solidFill>
                    <a:ea typeface="Arial" charset="0"/>
                    <a:cs typeface="Arial" charset="0"/>
                  </a:rPr>
                  <a:t>/</a:t>
                </a:r>
                <a:r>
                  <a:rPr kumimoji="1" lang="en-US" altLang="zh-CN" sz="700" b="1" dirty="0">
                    <a:solidFill>
                      <a:srgbClr val="666666"/>
                    </a:solidFill>
                    <a:ea typeface="Arial" charset="0"/>
                    <a:cs typeface="Arial" charset="0"/>
                  </a:rPr>
                  <a:t>220/87</a:t>
                </a:r>
                <a:endParaRPr kumimoji="1" lang="mr-IN" altLang="zh-CN" sz="700" b="1" dirty="0">
                  <a:solidFill>
                    <a:srgbClr val="666666"/>
                  </a:solidFill>
                  <a:ea typeface="Arial" charset="0"/>
                  <a:cs typeface="Arial" charset="0"/>
                </a:endParaRPr>
              </a:p>
            </p:txBody>
          </p:sp>
          <p:sp>
            <p:nvSpPr>
              <p:cNvPr id="39" name="矩形 17">
                <a:extLst>
                  <a:ext uri="{FF2B5EF4-FFF2-40B4-BE49-F238E27FC236}">
                    <a16:creationId xmlns:a16="http://schemas.microsoft.com/office/drawing/2014/main" id="{61890D59-CF8B-1449-A836-3A304EC9A907}"/>
                  </a:ext>
                </a:extLst>
              </p:cNvPr>
              <p:cNvSpPr/>
              <p:nvPr userDrawn="1"/>
            </p:nvSpPr>
            <p:spPr>
              <a:xfrm>
                <a:off x="13288175" y="4319278"/>
                <a:ext cx="885201" cy="462672"/>
              </a:xfrm>
              <a:prstGeom prst="rect">
                <a:avLst/>
              </a:prstGeom>
              <a:solidFill>
                <a:srgbClr val="F085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112"/>
                <a:r>
                  <a:rPr kumimoji="1" lang="mr-IN" altLang="zh-CN" sz="700" b="1" dirty="0">
                    <a:solidFill>
                      <a:srgbClr val="FFFFFF"/>
                    </a:solidFill>
                    <a:ea typeface="Arial" charset="0"/>
                    <a:cs typeface="Arial" charset="0"/>
                  </a:rPr>
                  <a:t>RGB</a:t>
                </a:r>
                <a:r>
                  <a:rPr kumimoji="1" lang="en-US" altLang="zh-CN" sz="700" b="1" dirty="0">
                    <a:solidFill>
                      <a:srgbClr val="FFFFFF"/>
                    </a:solidFill>
                    <a:ea typeface="Arial" charset="0"/>
                    <a:cs typeface="Arial" charset="0"/>
                  </a:rPr>
                  <a:t> 240</a:t>
                </a:r>
                <a:r>
                  <a:rPr kumimoji="1" lang="mr-IN" altLang="zh-CN" sz="700" b="1" dirty="0">
                    <a:solidFill>
                      <a:srgbClr val="FFFFFF"/>
                    </a:solidFill>
                    <a:ea typeface="Arial" charset="0"/>
                    <a:cs typeface="Arial" charset="0"/>
                  </a:rPr>
                  <a:t>/</a:t>
                </a:r>
                <a:r>
                  <a:rPr kumimoji="1" lang="en-US" altLang="zh-CN" sz="700" b="1" dirty="0">
                    <a:solidFill>
                      <a:srgbClr val="FFFFFF"/>
                    </a:solidFill>
                    <a:ea typeface="Arial" charset="0"/>
                    <a:cs typeface="Arial" charset="0"/>
                  </a:rPr>
                  <a:t>133/0</a:t>
                </a:r>
                <a:endParaRPr kumimoji="1" lang="mr-IN" altLang="zh-CN" sz="700" b="1" dirty="0">
                  <a:solidFill>
                    <a:srgbClr val="FFFFFF"/>
                  </a:solidFill>
                  <a:ea typeface="Arial" charset="0"/>
                  <a:cs typeface="Arial" charset="0"/>
                </a:endParaRPr>
              </a:p>
            </p:txBody>
          </p:sp>
          <p:sp>
            <p:nvSpPr>
              <p:cNvPr id="40" name="矩形 18">
                <a:extLst>
                  <a:ext uri="{FF2B5EF4-FFF2-40B4-BE49-F238E27FC236}">
                    <a16:creationId xmlns:a16="http://schemas.microsoft.com/office/drawing/2014/main" id="{0466A1E1-E7C7-FD49-9880-9E44BED19FF5}"/>
                  </a:ext>
                </a:extLst>
              </p:cNvPr>
              <p:cNvSpPr/>
              <p:nvPr userDrawn="1"/>
            </p:nvSpPr>
            <p:spPr>
              <a:xfrm>
                <a:off x="13288171" y="5880294"/>
                <a:ext cx="911019" cy="462672"/>
              </a:xfrm>
              <a:prstGeom prst="rect">
                <a:avLst/>
              </a:prstGeom>
              <a:solidFill>
                <a:srgbClr val="B5B5B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112"/>
                <a:r>
                  <a:rPr kumimoji="1" lang="mr-IN" altLang="zh-CN" sz="700" b="1" dirty="0">
                    <a:solidFill>
                      <a:srgbClr val="FFFFFF"/>
                    </a:solidFill>
                    <a:ea typeface="Arial" charset="0"/>
                    <a:cs typeface="Arial" charset="0"/>
                  </a:rPr>
                  <a:t>RGB</a:t>
                </a:r>
                <a:r>
                  <a:rPr kumimoji="1" lang="en-US" altLang="zh-CN" sz="700" b="1" dirty="0">
                    <a:solidFill>
                      <a:srgbClr val="FFFFFF"/>
                    </a:solidFill>
                    <a:ea typeface="Arial" charset="0"/>
                    <a:cs typeface="Arial" charset="0"/>
                  </a:rPr>
                  <a:t> 181</a:t>
                </a:r>
                <a:r>
                  <a:rPr kumimoji="1" lang="mr-IN" altLang="zh-CN" sz="700" b="1" dirty="0">
                    <a:solidFill>
                      <a:srgbClr val="FFFFFF"/>
                    </a:solidFill>
                    <a:ea typeface="Arial" charset="0"/>
                    <a:cs typeface="Arial" charset="0"/>
                  </a:rPr>
                  <a:t>/</a:t>
                </a:r>
                <a:r>
                  <a:rPr kumimoji="1" lang="en-US" altLang="zh-CN" sz="700" b="1" dirty="0">
                    <a:solidFill>
                      <a:srgbClr val="FFFFFF"/>
                    </a:solidFill>
                    <a:ea typeface="Arial" charset="0"/>
                    <a:cs typeface="Arial" charset="0"/>
                  </a:rPr>
                  <a:t>181/181</a:t>
                </a:r>
                <a:endParaRPr kumimoji="1" lang="mr-IN" altLang="zh-CN" sz="700" b="1" dirty="0">
                  <a:solidFill>
                    <a:srgbClr val="FFFFFF"/>
                  </a:solidFill>
                  <a:ea typeface="Arial" charset="0"/>
                  <a:cs typeface="Arial" charset="0"/>
                </a:endParaRPr>
              </a:p>
            </p:txBody>
          </p:sp>
          <p:sp>
            <p:nvSpPr>
              <p:cNvPr id="42" name="矩形 19">
                <a:extLst>
                  <a:ext uri="{FF2B5EF4-FFF2-40B4-BE49-F238E27FC236}">
                    <a16:creationId xmlns:a16="http://schemas.microsoft.com/office/drawing/2014/main" id="{B21AD6AC-1275-0142-A9EA-D77B26CB40EF}"/>
                  </a:ext>
                </a:extLst>
              </p:cNvPr>
              <p:cNvSpPr/>
              <p:nvPr userDrawn="1"/>
            </p:nvSpPr>
            <p:spPr>
              <a:xfrm>
                <a:off x="13288171" y="5362779"/>
                <a:ext cx="911019" cy="462672"/>
              </a:xfrm>
              <a:prstGeom prst="rect">
                <a:avLst/>
              </a:prstGeom>
              <a:solidFill>
                <a:srgbClr val="59575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112"/>
                <a:r>
                  <a:rPr kumimoji="1" lang="mr-IN" altLang="zh-CN" sz="700" b="1" dirty="0">
                    <a:solidFill>
                      <a:srgbClr val="FFFFFF"/>
                    </a:solidFill>
                    <a:ea typeface="Arial" charset="0"/>
                    <a:cs typeface="Arial" charset="0"/>
                  </a:rPr>
                  <a:t>RGB</a:t>
                </a:r>
                <a:r>
                  <a:rPr kumimoji="1" lang="en-US" altLang="zh-CN" sz="700" b="1" dirty="0">
                    <a:solidFill>
                      <a:srgbClr val="FFFFFF"/>
                    </a:solidFill>
                    <a:ea typeface="Arial" charset="0"/>
                    <a:cs typeface="Arial" charset="0"/>
                  </a:rPr>
                  <a:t> 89</a:t>
                </a:r>
                <a:r>
                  <a:rPr kumimoji="1" lang="mr-IN" altLang="zh-CN" sz="700" b="1" dirty="0">
                    <a:solidFill>
                      <a:srgbClr val="FFFFFF"/>
                    </a:solidFill>
                    <a:ea typeface="Arial" charset="0"/>
                    <a:cs typeface="Arial" charset="0"/>
                  </a:rPr>
                  <a:t>/</a:t>
                </a:r>
                <a:r>
                  <a:rPr kumimoji="1" lang="en-US" altLang="zh-CN" sz="700" b="1" dirty="0">
                    <a:solidFill>
                      <a:srgbClr val="FFFFFF"/>
                    </a:solidFill>
                    <a:ea typeface="Arial" charset="0"/>
                    <a:cs typeface="Arial" charset="0"/>
                  </a:rPr>
                  <a:t>87/87</a:t>
                </a:r>
                <a:endParaRPr kumimoji="1" lang="mr-IN" altLang="zh-CN" sz="700" b="1" dirty="0">
                  <a:solidFill>
                    <a:srgbClr val="FFFFFF"/>
                  </a:solidFill>
                  <a:ea typeface="Arial" charset="0"/>
                  <a:cs typeface="Arial" charset="0"/>
                </a:endParaRPr>
              </a:p>
            </p:txBody>
          </p:sp>
          <p:sp>
            <p:nvSpPr>
              <p:cNvPr id="43" name="矩形 22">
                <a:extLst>
                  <a:ext uri="{FF2B5EF4-FFF2-40B4-BE49-F238E27FC236}">
                    <a16:creationId xmlns:a16="http://schemas.microsoft.com/office/drawing/2014/main" id="{238BAC2A-AE09-A84D-875D-8472236D6610}"/>
                  </a:ext>
                </a:extLst>
              </p:cNvPr>
              <p:cNvSpPr/>
              <p:nvPr userDrawn="1"/>
            </p:nvSpPr>
            <p:spPr>
              <a:xfrm>
                <a:off x="13288171" y="6403948"/>
                <a:ext cx="911019" cy="462672"/>
              </a:xfrm>
              <a:prstGeom prst="rect">
                <a:avLst/>
              </a:prstGeom>
              <a:solidFill>
                <a:srgbClr val="FFFFFF"/>
              </a:solidFill>
              <a:ln w="6350">
                <a:solidFill>
                  <a:schemeClr val="bg1">
                    <a:lumMod val="10000"/>
                    <a:lumOff val="9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112"/>
                <a:r>
                  <a:rPr kumimoji="1" lang="mr-IN" altLang="zh-CN" sz="700" b="1" dirty="0">
                    <a:solidFill>
                      <a:srgbClr val="666666"/>
                    </a:solidFill>
                    <a:ea typeface="Arial" charset="0"/>
                    <a:cs typeface="Arial" charset="0"/>
                  </a:rPr>
                  <a:t>RGB</a:t>
                </a:r>
                <a:r>
                  <a:rPr kumimoji="1" lang="en-US" altLang="zh-CN" sz="700" b="1" dirty="0">
                    <a:solidFill>
                      <a:srgbClr val="666666"/>
                    </a:solidFill>
                    <a:ea typeface="Arial" charset="0"/>
                    <a:cs typeface="Arial" charset="0"/>
                  </a:rPr>
                  <a:t> 255</a:t>
                </a:r>
                <a:r>
                  <a:rPr kumimoji="1" lang="mr-IN" altLang="zh-CN" sz="700" b="1" dirty="0">
                    <a:solidFill>
                      <a:srgbClr val="666666"/>
                    </a:solidFill>
                    <a:ea typeface="Arial" charset="0"/>
                    <a:cs typeface="Arial" charset="0"/>
                  </a:rPr>
                  <a:t>/</a:t>
                </a:r>
                <a:r>
                  <a:rPr kumimoji="1" lang="en-US" altLang="zh-CN" sz="700" b="1" dirty="0">
                    <a:solidFill>
                      <a:srgbClr val="666666"/>
                    </a:solidFill>
                    <a:ea typeface="Arial" charset="0"/>
                    <a:cs typeface="Arial" charset="0"/>
                  </a:rPr>
                  <a:t>255/255</a:t>
                </a:r>
                <a:endParaRPr kumimoji="1" lang="mr-IN" altLang="zh-CN" sz="700" b="1" dirty="0">
                  <a:solidFill>
                    <a:srgbClr val="666666"/>
                  </a:solidFill>
                  <a:ea typeface="Arial" charset="0"/>
                  <a:cs typeface="Arial" charset="0"/>
                </a:endParaRPr>
              </a:p>
            </p:txBody>
          </p:sp>
        </p:grpSp>
      </p:grpSp>
      <p:pic>
        <p:nvPicPr>
          <p:cNvPr id="2" name="图片 1"/>
          <p:cNvPicPr>
            <a:picLocks noChangeAspect="1"/>
          </p:cNvPicPr>
          <p:nvPr userDrawn="1"/>
        </p:nvPicPr>
        <p:blipFill>
          <a:blip r:embed="rId11" cstate="email">
            <a:extLst>
              <a:ext uri="{28A0092B-C50C-407E-A947-70E740481C1C}">
                <a14:useLocalDpi xmlns:a14="http://schemas.microsoft.com/office/drawing/2010/main"/>
              </a:ext>
            </a:extLst>
          </a:blip>
          <a:stretch>
            <a:fillRect/>
          </a:stretch>
        </p:blipFill>
        <p:spPr>
          <a:xfrm>
            <a:off x="10192017" y="6321130"/>
            <a:ext cx="1268579" cy="277546"/>
          </a:xfrm>
          <a:prstGeom prst="rect">
            <a:avLst/>
          </a:prstGeom>
        </p:spPr>
      </p:pic>
    </p:spTree>
    <p:extLst>
      <p:ext uri="{BB962C8B-B14F-4D97-AF65-F5344CB8AC3E}">
        <p14:creationId xmlns:p14="http://schemas.microsoft.com/office/powerpoint/2010/main" val="2660903570"/>
      </p:ext>
    </p:extLst>
  </p:cSld>
  <p:clrMap bg1="lt1" tx1="dk1" bg2="lt2" tx2="dk2" accent1="accent1" accent2="accent2" accent3="accent3" accent4="accent4" accent5="accent5" accent6="accent6" hlink="hlink" folHlink="folHlink"/>
  <p:sldLayoutIdLst>
    <p:sldLayoutId id="2147483911" r:id="rId1"/>
    <p:sldLayoutId id="2147483912" r:id="rId2"/>
    <p:sldLayoutId id="2147483913" r:id="rId3"/>
    <p:sldLayoutId id="2147483914" r:id="rId4"/>
    <p:sldLayoutId id="2147483915" r:id="rId5"/>
    <p:sldLayoutId id="2147483916" r:id="rId6"/>
    <p:sldLayoutId id="2147483917" r:id="rId7"/>
    <p:sldLayoutId id="2147483918" r:id="rId8"/>
    <p:sldLayoutId id="2147483919" r:id="rId9"/>
  </p:sldLayoutIdLst>
  <p:hf hdr="0" ftr="0" dt="0"/>
  <p:txStyles>
    <p:titleStyle>
      <a:lvl1pPr algn="l" defTabSz="1187323" rtl="0" eaLnBrk="1" latinLnBrk="0" hangingPunct="1">
        <a:lnSpc>
          <a:spcPct val="90000"/>
        </a:lnSpc>
        <a:spcBef>
          <a:spcPct val="0"/>
        </a:spcBef>
        <a:buNone/>
        <a:defRPr sz="5714" kern="1200">
          <a:solidFill>
            <a:schemeClr val="tx1"/>
          </a:solidFill>
          <a:latin typeface="+mj-lt"/>
          <a:ea typeface="+mj-ea"/>
          <a:cs typeface="+mj-cs"/>
        </a:defRPr>
      </a:lvl1pPr>
    </p:titleStyle>
    <p:bodyStyle>
      <a:lvl1pPr marL="296831" indent="-296831" algn="l" defTabSz="1187323" rtl="0" eaLnBrk="1" latinLnBrk="0" hangingPunct="1">
        <a:lnSpc>
          <a:spcPct val="90000"/>
        </a:lnSpc>
        <a:spcBef>
          <a:spcPts val="1298"/>
        </a:spcBef>
        <a:buFont typeface="Arial" panose="020B0604020202020204" pitchFamily="34" charset="0"/>
        <a:buChar char="•"/>
        <a:defRPr sz="3635" kern="1200">
          <a:solidFill>
            <a:schemeClr val="tx1"/>
          </a:solidFill>
          <a:latin typeface="+mn-lt"/>
          <a:ea typeface="+mn-ea"/>
          <a:cs typeface="+mn-cs"/>
        </a:defRPr>
      </a:lvl1pPr>
      <a:lvl2pPr marL="890493" indent="-296831" algn="l" defTabSz="1187323" rtl="0" eaLnBrk="1" latinLnBrk="0" hangingPunct="1">
        <a:lnSpc>
          <a:spcPct val="90000"/>
        </a:lnSpc>
        <a:spcBef>
          <a:spcPts val="650"/>
        </a:spcBef>
        <a:buFont typeface="Arial" panose="020B0604020202020204" pitchFamily="34" charset="0"/>
        <a:buChar char="•"/>
        <a:defRPr sz="3117" kern="1200">
          <a:solidFill>
            <a:schemeClr val="tx1"/>
          </a:solidFill>
          <a:latin typeface="+mn-lt"/>
          <a:ea typeface="+mn-ea"/>
          <a:cs typeface="+mn-cs"/>
        </a:defRPr>
      </a:lvl2pPr>
      <a:lvl3pPr marL="1484154" indent="-296831" algn="l" defTabSz="1187323" rtl="0" eaLnBrk="1" latinLnBrk="0" hangingPunct="1">
        <a:lnSpc>
          <a:spcPct val="90000"/>
        </a:lnSpc>
        <a:spcBef>
          <a:spcPts val="650"/>
        </a:spcBef>
        <a:buFont typeface="Arial" panose="020B0604020202020204" pitchFamily="34" charset="0"/>
        <a:buChar char="•"/>
        <a:defRPr sz="2597" kern="1200">
          <a:solidFill>
            <a:schemeClr val="tx1"/>
          </a:solidFill>
          <a:latin typeface="+mn-lt"/>
          <a:ea typeface="+mn-ea"/>
          <a:cs typeface="+mn-cs"/>
        </a:defRPr>
      </a:lvl3pPr>
      <a:lvl4pPr marL="2077817" indent="-296831" algn="l" defTabSz="1187323" rtl="0" eaLnBrk="1" latinLnBrk="0" hangingPunct="1">
        <a:lnSpc>
          <a:spcPct val="90000"/>
        </a:lnSpc>
        <a:spcBef>
          <a:spcPts val="650"/>
        </a:spcBef>
        <a:buFont typeface="Arial" panose="020B0604020202020204" pitchFamily="34" charset="0"/>
        <a:buChar char="•"/>
        <a:defRPr sz="2337" kern="1200">
          <a:solidFill>
            <a:schemeClr val="tx1"/>
          </a:solidFill>
          <a:latin typeface="+mn-lt"/>
          <a:ea typeface="+mn-ea"/>
          <a:cs typeface="+mn-cs"/>
        </a:defRPr>
      </a:lvl4pPr>
      <a:lvl5pPr marL="2671478" indent="-296831" algn="l" defTabSz="1187323" rtl="0" eaLnBrk="1" latinLnBrk="0" hangingPunct="1">
        <a:lnSpc>
          <a:spcPct val="90000"/>
        </a:lnSpc>
        <a:spcBef>
          <a:spcPts val="650"/>
        </a:spcBef>
        <a:buFont typeface="Arial" panose="020B0604020202020204" pitchFamily="34" charset="0"/>
        <a:buChar char="•"/>
        <a:defRPr sz="2337" kern="1200">
          <a:solidFill>
            <a:schemeClr val="tx1"/>
          </a:solidFill>
          <a:latin typeface="+mn-lt"/>
          <a:ea typeface="+mn-ea"/>
          <a:cs typeface="+mn-cs"/>
        </a:defRPr>
      </a:lvl5pPr>
      <a:lvl6pPr marL="3265140" indent="-296831" algn="l" defTabSz="1187323" rtl="0" eaLnBrk="1" latinLnBrk="0" hangingPunct="1">
        <a:lnSpc>
          <a:spcPct val="90000"/>
        </a:lnSpc>
        <a:spcBef>
          <a:spcPts val="650"/>
        </a:spcBef>
        <a:buFont typeface="Arial" panose="020B0604020202020204" pitchFamily="34" charset="0"/>
        <a:buChar char="•"/>
        <a:defRPr sz="2337" kern="1200">
          <a:solidFill>
            <a:schemeClr val="tx1"/>
          </a:solidFill>
          <a:latin typeface="+mn-lt"/>
          <a:ea typeface="+mn-ea"/>
          <a:cs typeface="+mn-cs"/>
        </a:defRPr>
      </a:lvl6pPr>
      <a:lvl7pPr marL="3858802" indent="-296831" algn="l" defTabSz="1187323" rtl="0" eaLnBrk="1" latinLnBrk="0" hangingPunct="1">
        <a:lnSpc>
          <a:spcPct val="90000"/>
        </a:lnSpc>
        <a:spcBef>
          <a:spcPts val="650"/>
        </a:spcBef>
        <a:buFont typeface="Arial" panose="020B0604020202020204" pitchFamily="34" charset="0"/>
        <a:buChar char="•"/>
        <a:defRPr sz="2337" kern="1200">
          <a:solidFill>
            <a:schemeClr val="tx1"/>
          </a:solidFill>
          <a:latin typeface="+mn-lt"/>
          <a:ea typeface="+mn-ea"/>
          <a:cs typeface="+mn-cs"/>
        </a:defRPr>
      </a:lvl7pPr>
      <a:lvl8pPr marL="4452463" indent="-296831" algn="l" defTabSz="1187323" rtl="0" eaLnBrk="1" latinLnBrk="0" hangingPunct="1">
        <a:lnSpc>
          <a:spcPct val="90000"/>
        </a:lnSpc>
        <a:spcBef>
          <a:spcPts val="650"/>
        </a:spcBef>
        <a:buFont typeface="Arial" panose="020B0604020202020204" pitchFamily="34" charset="0"/>
        <a:buChar char="•"/>
        <a:defRPr sz="2337" kern="1200">
          <a:solidFill>
            <a:schemeClr val="tx1"/>
          </a:solidFill>
          <a:latin typeface="+mn-lt"/>
          <a:ea typeface="+mn-ea"/>
          <a:cs typeface="+mn-cs"/>
        </a:defRPr>
      </a:lvl8pPr>
      <a:lvl9pPr marL="5046125" indent="-296831" algn="l" defTabSz="1187323" rtl="0" eaLnBrk="1" latinLnBrk="0" hangingPunct="1">
        <a:lnSpc>
          <a:spcPct val="90000"/>
        </a:lnSpc>
        <a:spcBef>
          <a:spcPts val="650"/>
        </a:spcBef>
        <a:buFont typeface="Arial" panose="020B0604020202020204" pitchFamily="34" charset="0"/>
        <a:buChar char="•"/>
        <a:defRPr sz="2337" kern="1200">
          <a:solidFill>
            <a:schemeClr val="tx1"/>
          </a:solidFill>
          <a:latin typeface="+mn-lt"/>
          <a:ea typeface="+mn-ea"/>
          <a:cs typeface="+mn-cs"/>
        </a:defRPr>
      </a:lvl9pPr>
    </p:bodyStyle>
    <p:otherStyle>
      <a:defPPr>
        <a:defRPr lang="en-US"/>
      </a:defPPr>
      <a:lvl1pPr marL="0" algn="l" defTabSz="1187323" rtl="0" eaLnBrk="1" latinLnBrk="0" hangingPunct="1">
        <a:defRPr sz="2337" kern="1200">
          <a:solidFill>
            <a:schemeClr val="tx1"/>
          </a:solidFill>
          <a:latin typeface="+mn-lt"/>
          <a:ea typeface="+mn-ea"/>
          <a:cs typeface="+mn-cs"/>
        </a:defRPr>
      </a:lvl1pPr>
      <a:lvl2pPr marL="593662" algn="l" defTabSz="1187323" rtl="0" eaLnBrk="1" latinLnBrk="0" hangingPunct="1">
        <a:defRPr sz="2337" kern="1200">
          <a:solidFill>
            <a:schemeClr val="tx1"/>
          </a:solidFill>
          <a:latin typeface="+mn-lt"/>
          <a:ea typeface="+mn-ea"/>
          <a:cs typeface="+mn-cs"/>
        </a:defRPr>
      </a:lvl2pPr>
      <a:lvl3pPr marL="1187323" algn="l" defTabSz="1187323" rtl="0" eaLnBrk="1" latinLnBrk="0" hangingPunct="1">
        <a:defRPr sz="2337" kern="1200">
          <a:solidFill>
            <a:schemeClr val="tx1"/>
          </a:solidFill>
          <a:latin typeface="+mn-lt"/>
          <a:ea typeface="+mn-ea"/>
          <a:cs typeface="+mn-cs"/>
        </a:defRPr>
      </a:lvl3pPr>
      <a:lvl4pPr marL="1780986" algn="l" defTabSz="1187323" rtl="0" eaLnBrk="1" latinLnBrk="0" hangingPunct="1">
        <a:defRPr sz="2337" kern="1200">
          <a:solidFill>
            <a:schemeClr val="tx1"/>
          </a:solidFill>
          <a:latin typeface="+mn-lt"/>
          <a:ea typeface="+mn-ea"/>
          <a:cs typeface="+mn-cs"/>
        </a:defRPr>
      </a:lvl4pPr>
      <a:lvl5pPr marL="2374648" algn="l" defTabSz="1187323" rtl="0" eaLnBrk="1" latinLnBrk="0" hangingPunct="1">
        <a:defRPr sz="2337" kern="1200">
          <a:solidFill>
            <a:schemeClr val="tx1"/>
          </a:solidFill>
          <a:latin typeface="+mn-lt"/>
          <a:ea typeface="+mn-ea"/>
          <a:cs typeface="+mn-cs"/>
        </a:defRPr>
      </a:lvl5pPr>
      <a:lvl6pPr marL="2968309" algn="l" defTabSz="1187323" rtl="0" eaLnBrk="1" latinLnBrk="0" hangingPunct="1">
        <a:defRPr sz="2337" kern="1200">
          <a:solidFill>
            <a:schemeClr val="tx1"/>
          </a:solidFill>
          <a:latin typeface="+mn-lt"/>
          <a:ea typeface="+mn-ea"/>
          <a:cs typeface="+mn-cs"/>
        </a:defRPr>
      </a:lvl6pPr>
      <a:lvl7pPr marL="3561971" algn="l" defTabSz="1187323" rtl="0" eaLnBrk="1" latinLnBrk="0" hangingPunct="1">
        <a:defRPr sz="2337" kern="1200">
          <a:solidFill>
            <a:schemeClr val="tx1"/>
          </a:solidFill>
          <a:latin typeface="+mn-lt"/>
          <a:ea typeface="+mn-ea"/>
          <a:cs typeface="+mn-cs"/>
        </a:defRPr>
      </a:lvl7pPr>
      <a:lvl8pPr marL="4155634" algn="l" defTabSz="1187323" rtl="0" eaLnBrk="1" latinLnBrk="0" hangingPunct="1">
        <a:defRPr sz="2337" kern="1200">
          <a:solidFill>
            <a:schemeClr val="tx1"/>
          </a:solidFill>
          <a:latin typeface="+mn-lt"/>
          <a:ea typeface="+mn-ea"/>
          <a:cs typeface="+mn-cs"/>
        </a:defRPr>
      </a:lvl8pPr>
      <a:lvl9pPr marL="4749295" algn="l" defTabSz="1187323" rtl="0" eaLnBrk="1" latinLnBrk="0" hangingPunct="1">
        <a:defRPr sz="2337"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1">
          <p15:clr>
            <a:srgbClr val="F26B43"/>
          </p15:clr>
        </p15:guide>
        <p15:guide id="2" pos="3842">
          <p15:clr>
            <a:srgbClr val="F26B43"/>
          </p15:clr>
        </p15:guide>
        <p15:guide id="3" pos="458">
          <p15:clr>
            <a:srgbClr val="F26B43"/>
          </p15:clr>
        </p15:guide>
        <p15:guide id="4" pos="7225">
          <p15:clr>
            <a:srgbClr val="F26B43"/>
          </p15:clr>
        </p15:guide>
        <p15:guide id="5" orient="horz" pos="410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67563" y="1825551"/>
            <a:ext cx="10095614" cy="1938992"/>
          </a:xfrm>
          <a:prstGeom prst="rect">
            <a:avLst/>
          </a:prstGeom>
        </p:spPr>
        <p:txBody>
          <a:bodyPr wrap="square">
            <a:spAutoFit/>
          </a:bodyPr>
          <a:lstStyle/>
          <a:p>
            <a:r>
              <a:rPr lang="en-ZA" sz="3200" b="1" dirty="0">
                <a:solidFill>
                  <a:schemeClr val="bg1"/>
                </a:solidFill>
                <a:latin typeface="Calibri" panose="020F0502020204030204" pitchFamily="34" charset="0"/>
                <a:ea typeface="Calibri" panose="020F0502020204030204" pitchFamily="34" charset="0"/>
                <a:cs typeface="Calibri" panose="020F0502020204030204" pitchFamily="34" charset="0"/>
              </a:rPr>
              <a:t>PRESENTATION: </a:t>
            </a:r>
            <a:r>
              <a:rPr lang="en-US" sz="3200" b="1" dirty="0">
                <a:solidFill>
                  <a:schemeClr val="bg1"/>
                </a:solidFill>
                <a:latin typeface="Calibri" panose="020F0502020204030204" pitchFamily="34" charset="0"/>
                <a:ea typeface="Calibri" panose="020F0502020204030204" pitchFamily="34" charset="0"/>
                <a:cs typeface="Calibri" panose="020F0502020204030204" pitchFamily="34" charset="0"/>
              </a:rPr>
              <a:t>ICASA Public Hearings on the Second National Radio Frequency Plan (NFRP)</a:t>
            </a:r>
            <a:endParaRPr lang="en-ZA" sz="32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endPar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lvl="6"/>
            <a:r>
              <a:rPr lang="en-US" sz="3200" dirty="0">
                <a:solidFill>
                  <a:schemeClr val="bg1"/>
                </a:solidFill>
                <a:latin typeface="Calibri" panose="020F0502020204030204" pitchFamily="34" charset="0"/>
                <a:ea typeface="Calibri" panose="020F0502020204030204" pitchFamily="34" charset="0"/>
                <a:cs typeface="Calibri" panose="020F0502020204030204" pitchFamily="34" charset="0"/>
              </a:rPr>
              <a:t>Date: 16 January 2026</a:t>
            </a:r>
            <a:endParaRPr lang="en-ZA" sz="32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269408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6447" y="297712"/>
            <a:ext cx="11669232" cy="6033976"/>
          </a:xfrm>
        </p:spPr>
        <p:txBody>
          <a:bodyPr/>
          <a:lstStyle/>
          <a:p>
            <a:pPr marL="0" indent="0">
              <a:buSzPct val="100000"/>
              <a:buNone/>
            </a:pPr>
            <a:r>
              <a:rPr lang="en-US" sz="2400" b="1" dirty="0">
                <a:solidFill>
                  <a:srgbClr val="C00000"/>
                </a:solidFill>
                <a:latin typeface="Calibri" panose="020F0502020204030204" pitchFamily="34" charset="0"/>
                <a:ea typeface="Calibri" panose="020F0502020204030204" pitchFamily="34" charset="0"/>
                <a:cs typeface="Calibri" panose="020F0502020204030204" pitchFamily="34" charset="0"/>
              </a:rPr>
              <a:t>8. Comments on </a:t>
            </a:r>
            <a:r>
              <a:rPr lang="en-US" altLang="en-US" sz="2400" b="1" dirty="0">
                <a:solidFill>
                  <a:srgbClr val="C00000"/>
                </a:solidFill>
                <a:latin typeface="Calibri" panose="020F0502020204030204" pitchFamily="34" charset="0"/>
                <a:ea typeface="Calibri" panose="020F0502020204030204" pitchFamily="34" charset="0"/>
                <a:cs typeface="Calibri" panose="020F0502020204030204" pitchFamily="34" charset="0"/>
              </a:rPr>
              <a:t>the </a:t>
            </a:r>
            <a:r>
              <a:rPr lang="en-US" sz="2400" b="1" dirty="0">
                <a:solidFill>
                  <a:srgbClr val="C00000"/>
                </a:solidFill>
                <a:latin typeface="Calibri" panose="020F0502020204030204" pitchFamily="34" charset="0"/>
                <a:ea typeface="Calibri" panose="020F0502020204030204" pitchFamily="34" charset="0"/>
                <a:cs typeface="Calibri" panose="020F0502020204030204" pitchFamily="34" charset="0"/>
              </a:rPr>
              <a:t>Future Railway Mobile Communication System (FRMCS):</a:t>
            </a:r>
            <a:endParaRPr lang="en-GB" sz="2400" b="1" dirty="0">
              <a:solidFill>
                <a:srgbClr val="C00000"/>
              </a:solidFill>
              <a:latin typeface="Calibri" panose="020F0502020204030204" pitchFamily="34" charset="0"/>
              <a:ea typeface="Calibri" panose="020F0502020204030204" pitchFamily="34" charset="0"/>
              <a:cs typeface="Calibri" panose="020F0502020204030204" pitchFamily="34" charset="0"/>
            </a:endParaRPr>
          </a:p>
          <a:p>
            <a:pPr marL="0" indent="0">
              <a:lnSpc>
                <a:spcPct val="100000"/>
              </a:lnSpc>
              <a:buNone/>
            </a:pPr>
            <a:endParaRPr lang="en-US" sz="1800" dirty="0">
              <a:latin typeface="Calibri" panose="020F0502020204030204" pitchFamily="34" charset="0"/>
              <a:ea typeface="Calibri" panose="020F0502020204030204" pitchFamily="34" charset="0"/>
              <a:cs typeface="Calibri" panose="020F0502020204030204" pitchFamily="34" charset="0"/>
            </a:endParaRPr>
          </a:p>
          <a:p>
            <a:pPr marL="0" indent="0">
              <a:lnSpc>
                <a:spcPct val="100000"/>
              </a:lnSpc>
              <a:buNone/>
            </a:pPr>
            <a:r>
              <a:rPr lang="en-US" sz="1800" dirty="0">
                <a:latin typeface="Calibri" panose="020F0502020204030204" pitchFamily="34" charset="0"/>
                <a:ea typeface="Calibri" panose="020F0502020204030204" pitchFamily="34" charset="0"/>
                <a:cs typeface="Calibri" panose="020F0502020204030204" pitchFamily="34" charset="0"/>
              </a:rPr>
              <a:t>The transition from legacy </a:t>
            </a:r>
            <a:r>
              <a:rPr lang="en-US" sz="1800" b="1" dirty="0">
                <a:latin typeface="Calibri" panose="020F0502020204030204" pitchFamily="34" charset="0"/>
                <a:ea typeface="Calibri" panose="020F0502020204030204" pitchFamily="34" charset="0"/>
                <a:cs typeface="Calibri" panose="020F0502020204030204" pitchFamily="34" charset="0"/>
              </a:rPr>
              <a:t>GSM-R (2G/3G-based)</a:t>
            </a:r>
            <a:r>
              <a:rPr lang="en-US" sz="1800" dirty="0">
                <a:latin typeface="Calibri" panose="020F0502020204030204" pitchFamily="34" charset="0"/>
                <a:ea typeface="Calibri" panose="020F0502020204030204" pitchFamily="34" charset="0"/>
                <a:cs typeface="Calibri" panose="020F0502020204030204" pitchFamily="34" charset="0"/>
              </a:rPr>
              <a:t> systems to </a:t>
            </a:r>
            <a:r>
              <a:rPr lang="en-US" sz="1800" b="1" dirty="0">
                <a:latin typeface="Calibri" panose="020F0502020204030204" pitchFamily="34" charset="0"/>
                <a:ea typeface="Calibri" panose="020F0502020204030204" pitchFamily="34" charset="0"/>
                <a:cs typeface="Calibri" panose="020F0502020204030204" pitchFamily="34" charset="0"/>
              </a:rPr>
              <a:t>Future Railway Mobile Communication System (FRMCS)</a:t>
            </a:r>
            <a:r>
              <a:rPr lang="en-US" sz="1800" dirty="0">
                <a:latin typeface="Calibri" panose="020F0502020204030204" pitchFamily="34" charset="0"/>
                <a:ea typeface="Calibri" panose="020F0502020204030204" pitchFamily="34" charset="0"/>
                <a:cs typeface="Calibri" panose="020F0502020204030204" pitchFamily="34" charset="0"/>
              </a:rPr>
              <a:t> is essential to modernize South Africa’s rail communications and support safe, efficient, and data-driven rail operations.</a:t>
            </a:r>
          </a:p>
          <a:p>
            <a:pPr marL="0" indent="0">
              <a:buNone/>
            </a:pPr>
            <a:endParaRPr lang="en-US" sz="1600" dirty="0">
              <a:latin typeface="Calibri" panose="020F0502020204030204" pitchFamily="34" charset="0"/>
              <a:ea typeface="Calibri" panose="020F0502020204030204" pitchFamily="34" charset="0"/>
              <a:cs typeface="Calibri" panose="020F0502020204030204" pitchFamily="34" charset="0"/>
            </a:endParaRPr>
          </a:p>
          <a:p>
            <a:pPr>
              <a:lnSpc>
                <a:spcPct val="100000"/>
              </a:lnSpc>
              <a:buSzPct val="100000"/>
              <a:buFont typeface="Wingdings" panose="05000000000000000000" pitchFamily="2" charset="2"/>
              <a:buChar char="v"/>
            </a:pPr>
            <a:r>
              <a:rPr lang="en-US" sz="1400" dirty="0">
                <a:latin typeface="Calibri" panose="020F0502020204030204" pitchFamily="34" charset="0"/>
                <a:ea typeface="Calibri" panose="020F0502020204030204" pitchFamily="34" charset="0"/>
                <a:cs typeface="Calibri" panose="020F0502020204030204" pitchFamily="34" charset="0"/>
              </a:rPr>
              <a:t>Legacy railway communications technologies are </a:t>
            </a:r>
            <a:r>
              <a:rPr lang="en-US" sz="1400" b="1" dirty="0">
                <a:latin typeface="Calibri" panose="020F0502020204030204" pitchFamily="34" charset="0"/>
                <a:ea typeface="Calibri" panose="020F0502020204030204" pitchFamily="34" charset="0"/>
                <a:cs typeface="Calibri" panose="020F0502020204030204" pitchFamily="34" charset="0"/>
              </a:rPr>
              <a:t>reaching end-of-life</a:t>
            </a:r>
            <a:r>
              <a:rPr lang="en-US" sz="1400" dirty="0">
                <a:latin typeface="Calibri" panose="020F0502020204030204" pitchFamily="34" charset="0"/>
                <a:ea typeface="Calibri" panose="020F0502020204030204" pitchFamily="34" charset="0"/>
                <a:cs typeface="Calibri" panose="020F0502020204030204" pitchFamily="34" charset="0"/>
              </a:rPr>
              <a:t> and cannot support modern operational requirements.</a:t>
            </a:r>
          </a:p>
          <a:p>
            <a:pPr marL="0" indent="0">
              <a:lnSpc>
                <a:spcPct val="100000"/>
              </a:lnSpc>
              <a:buSzPct val="100000"/>
              <a:buNone/>
            </a:pPr>
            <a:endParaRPr lang="en-US" sz="1400" dirty="0">
              <a:latin typeface="Calibri" panose="020F0502020204030204" pitchFamily="34" charset="0"/>
              <a:ea typeface="Calibri" panose="020F0502020204030204" pitchFamily="34" charset="0"/>
              <a:cs typeface="Calibri" panose="020F0502020204030204" pitchFamily="34" charset="0"/>
            </a:endParaRPr>
          </a:p>
          <a:p>
            <a:pPr>
              <a:lnSpc>
                <a:spcPct val="100000"/>
              </a:lnSpc>
              <a:buSzPct val="100000"/>
              <a:buFont typeface="Wingdings" panose="05000000000000000000" pitchFamily="2" charset="2"/>
              <a:buChar char="v"/>
            </a:pPr>
            <a:r>
              <a:rPr lang="en-US" sz="1400" dirty="0">
                <a:latin typeface="Calibri" panose="020F0502020204030204" pitchFamily="34" charset="0"/>
                <a:ea typeface="Calibri" panose="020F0502020204030204" pitchFamily="34" charset="0"/>
                <a:cs typeface="Calibri" panose="020F0502020204030204" pitchFamily="34" charset="0"/>
              </a:rPr>
              <a:t>FRMCS, based on </a:t>
            </a:r>
            <a:r>
              <a:rPr lang="en-US" sz="1400" b="1" dirty="0">
                <a:latin typeface="Calibri" panose="020F0502020204030204" pitchFamily="34" charset="0"/>
                <a:ea typeface="Calibri" panose="020F0502020204030204" pitchFamily="34" charset="0"/>
                <a:cs typeface="Calibri" panose="020F0502020204030204" pitchFamily="34" charset="0"/>
              </a:rPr>
              <a:t>5G New Radio (NR)</a:t>
            </a:r>
            <a:r>
              <a:rPr lang="en-US" sz="1400" dirty="0">
                <a:latin typeface="Calibri" panose="020F0502020204030204" pitchFamily="34" charset="0"/>
                <a:ea typeface="Calibri" panose="020F0502020204030204" pitchFamily="34" charset="0"/>
                <a:cs typeface="Calibri" panose="020F0502020204030204" pitchFamily="34" charset="0"/>
              </a:rPr>
              <a:t>, enables:</a:t>
            </a:r>
          </a:p>
          <a:p>
            <a:pPr marL="742950" lvl="1" indent="-285750">
              <a:lnSpc>
                <a:spcPct val="100000"/>
              </a:lnSpc>
              <a:buSzPct val="100000"/>
              <a:buFont typeface="Courier New" panose="02070309020205020404" pitchFamily="49" charset="0"/>
              <a:buChar char="o"/>
            </a:pPr>
            <a:r>
              <a:rPr lang="en-US" sz="1400" dirty="0">
                <a:latin typeface="Calibri" panose="020F0502020204030204" pitchFamily="34" charset="0"/>
                <a:ea typeface="Calibri" panose="020F0502020204030204" pitchFamily="34" charset="0"/>
                <a:cs typeface="Calibri" panose="020F0502020204030204" pitchFamily="34" charset="0"/>
              </a:rPr>
              <a:t>Mission-critical train control and signaling</a:t>
            </a:r>
          </a:p>
          <a:p>
            <a:pPr marL="742950" lvl="1" indent="-285750">
              <a:lnSpc>
                <a:spcPct val="100000"/>
              </a:lnSpc>
              <a:buSzPct val="100000"/>
              <a:buFont typeface="Courier New" panose="02070309020205020404" pitchFamily="49" charset="0"/>
              <a:buChar char="o"/>
            </a:pPr>
            <a:r>
              <a:rPr lang="en-US" sz="1400" dirty="0">
                <a:latin typeface="Calibri" panose="020F0502020204030204" pitchFamily="34" charset="0"/>
                <a:ea typeface="Calibri" panose="020F0502020204030204" pitchFamily="34" charset="0"/>
                <a:cs typeface="Calibri" panose="020F0502020204030204" pitchFamily="34" charset="0"/>
              </a:rPr>
              <a:t>Low-latency, high-reliability communications</a:t>
            </a:r>
          </a:p>
          <a:p>
            <a:pPr marL="742950" lvl="1" indent="-285750">
              <a:lnSpc>
                <a:spcPct val="100000"/>
              </a:lnSpc>
              <a:buSzPct val="100000"/>
              <a:buFont typeface="Courier New" panose="02070309020205020404" pitchFamily="49" charset="0"/>
              <a:buChar char="o"/>
            </a:pPr>
            <a:r>
              <a:rPr lang="en-US" sz="1400" dirty="0">
                <a:latin typeface="Calibri" panose="020F0502020204030204" pitchFamily="34" charset="0"/>
                <a:ea typeface="Calibri" panose="020F0502020204030204" pitchFamily="34" charset="0"/>
                <a:cs typeface="Calibri" panose="020F0502020204030204" pitchFamily="34" charset="0"/>
              </a:rPr>
              <a:t>Real-time telemetry and diagnostics</a:t>
            </a:r>
          </a:p>
          <a:p>
            <a:pPr marL="742950" lvl="1" indent="-285750">
              <a:lnSpc>
                <a:spcPct val="100000"/>
              </a:lnSpc>
              <a:buSzPct val="100000"/>
              <a:buFont typeface="Courier New" panose="02070309020205020404" pitchFamily="49" charset="0"/>
              <a:buChar char="o"/>
            </a:pPr>
            <a:r>
              <a:rPr lang="en-US" sz="1400" dirty="0">
                <a:latin typeface="Calibri" panose="020F0502020204030204" pitchFamily="34" charset="0"/>
                <a:ea typeface="Calibri" panose="020F0502020204030204" pitchFamily="34" charset="0"/>
                <a:cs typeface="Calibri" panose="020F0502020204030204" pitchFamily="34" charset="0"/>
              </a:rPr>
              <a:t>High-definition video and advanced safety applications</a:t>
            </a:r>
          </a:p>
          <a:p>
            <a:pPr marL="457200" lvl="1" indent="0">
              <a:lnSpc>
                <a:spcPct val="100000"/>
              </a:lnSpc>
              <a:buSzPct val="100000"/>
              <a:buNone/>
            </a:pPr>
            <a:endParaRPr lang="en-US" sz="1400" dirty="0">
              <a:latin typeface="Calibri" panose="020F0502020204030204" pitchFamily="34" charset="0"/>
              <a:ea typeface="Calibri" panose="020F0502020204030204" pitchFamily="34" charset="0"/>
              <a:cs typeface="Calibri" panose="020F0502020204030204" pitchFamily="34" charset="0"/>
            </a:endParaRPr>
          </a:p>
          <a:p>
            <a:pPr>
              <a:lnSpc>
                <a:spcPct val="100000"/>
              </a:lnSpc>
              <a:buSzPct val="100000"/>
              <a:buFont typeface="Wingdings" panose="05000000000000000000" pitchFamily="2" charset="2"/>
              <a:buChar char="v"/>
            </a:pPr>
            <a:r>
              <a:rPr lang="en-US" sz="1400" dirty="0">
                <a:latin typeface="Calibri" panose="020F0502020204030204" pitchFamily="34" charset="0"/>
                <a:ea typeface="Calibri" panose="020F0502020204030204" pitchFamily="34" charset="0"/>
                <a:cs typeface="Calibri" panose="020F0502020204030204" pitchFamily="34" charset="0"/>
              </a:rPr>
              <a:t>A national FRMCS pathway should include:</a:t>
            </a:r>
          </a:p>
          <a:p>
            <a:pPr marL="742950" lvl="1" indent="-285750">
              <a:lnSpc>
                <a:spcPct val="100000"/>
              </a:lnSpc>
              <a:buSzPct val="100000"/>
              <a:buFont typeface="Courier New" panose="02070309020205020404" pitchFamily="49" charset="0"/>
              <a:buChar char="o"/>
            </a:pPr>
            <a:r>
              <a:rPr lang="en-US" sz="1400" dirty="0">
                <a:latin typeface="Calibri" panose="020F0502020204030204" pitchFamily="34" charset="0"/>
                <a:ea typeface="Calibri" panose="020F0502020204030204" pitchFamily="34" charset="0"/>
                <a:cs typeface="Calibri" panose="020F0502020204030204" pitchFamily="34" charset="0"/>
              </a:rPr>
              <a:t>Identification and securing of </a:t>
            </a:r>
            <a:r>
              <a:rPr lang="en-US" sz="1400" b="1" dirty="0">
                <a:latin typeface="Calibri" panose="020F0502020204030204" pitchFamily="34" charset="0"/>
                <a:ea typeface="Calibri" panose="020F0502020204030204" pitchFamily="34" charset="0"/>
                <a:cs typeface="Calibri" panose="020F0502020204030204" pitchFamily="34" charset="0"/>
              </a:rPr>
              <a:t>dedicated spectrum for rail operations</a:t>
            </a:r>
          </a:p>
          <a:p>
            <a:pPr marL="742950" lvl="1" indent="-285750">
              <a:lnSpc>
                <a:spcPct val="100000"/>
              </a:lnSpc>
              <a:buSzPct val="100000"/>
              <a:buFont typeface="Courier New" panose="02070309020205020404" pitchFamily="49" charset="0"/>
              <a:buChar char="o"/>
            </a:pPr>
            <a:r>
              <a:rPr lang="en-US" sz="1400" b="1" dirty="0">
                <a:latin typeface="Calibri" panose="020F0502020204030204" pitchFamily="34" charset="0"/>
                <a:ea typeface="Calibri" panose="020F0502020204030204" pitchFamily="34" charset="0"/>
                <a:cs typeface="Calibri" panose="020F0502020204030204" pitchFamily="34" charset="0"/>
              </a:rPr>
              <a:t>Prioritization and protection mechanisms</a:t>
            </a:r>
            <a:r>
              <a:rPr lang="en-US" sz="1400" dirty="0">
                <a:latin typeface="Calibri" panose="020F0502020204030204" pitchFamily="34" charset="0"/>
                <a:ea typeface="Calibri" panose="020F0502020204030204" pitchFamily="34" charset="0"/>
                <a:cs typeface="Calibri" panose="020F0502020204030204" pitchFamily="34" charset="0"/>
              </a:rPr>
              <a:t> for mission-critical communications</a:t>
            </a:r>
          </a:p>
          <a:p>
            <a:pPr marL="742950" lvl="1" indent="-285750">
              <a:lnSpc>
                <a:spcPct val="100000"/>
              </a:lnSpc>
              <a:buSzPct val="100000"/>
              <a:buFont typeface="Courier New" panose="02070309020205020404" pitchFamily="49" charset="0"/>
              <a:buChar char="o"/>
            </a:pPr>
            <a:r>
              <a:rPr lang="en-US" sz="1400" b="1" dirty="0">
                <a:latin typeface="Calibri" panose="020F0502020204030204" pitchFamily="34" charset="0"/>
                <a:ea typeface="Calibri" panose="020F0502020204030204" pitchFamily="34" charset="0"/>
                <a:cs typeface="Calibri" panose="020F0502020204030204" pitchFamily="34" charset="0"/>
              </a:rPr>
              <a:t>Technical and interoperability standards</a:t>
            </a:r>
            <a:r>
              <a:rPr lang="en-US" sz="1400" dirty="0">
                <a:latin typeface="Calibri" panose="020F0502020204030204" pitchFamily="34" charset="0"/>
                <a:ea typeface="Calibri" panose="020F0502020204030204" pitchFamily="34" charset="0"/>
                <a:cs typeface="Calibri" panose="020F0502020204030204" pitchFamily="34" charset="0"/>
              </a:rPr>
              <a:t> aligned with global best practice</a:t>
            </a:r>
          </a:p>
          <a:p>
            <a:pPr marL="742950" lvl="1" indent="-285750">
              <a:lnSpc>
                <a:spcPct val="100000"/>
              </a:lnSpc>
              <a:buSzPct val="100000"/>
              <a:buFont typeface="Courier New" panose="02070309020205020404" pitchFamily="49" charset="0"/>
              <a:buChar char="o"/>
            </a:pPr>
            <a:r>
              <a:rPr lang="en-US" sz="1400" dirty="0">
                <a:latin typeface="Calibri" panose="020F0502020204030204" pitchFamily="34" charset="0"/>
                <a:ea typeface="Calibri" panose="020F0502020204030204" pitchFamily="34" charset="0"/>
                <a:cs typeface="Calibri" panose="020F0502020204030204" pitchFamily="34" charset="0"/>
              </a:rPr>
              <a:t>A </a:t>
            </a:r>
            <a:r>
              <a:rPr lang="en-US" sz="1400" b="1" dirty="0">
                <a:latin typeface="Calibri" panose="020F0502020204030204" pitchFamily="34" charset="0"/>
                <a:ea typeface="Calibri" panose="020F0502020204030204" pitchFamily="34" charset="0"/>
                <a:cs typeface="Calibri" panose="020F0502020204030204" pitchFamily="34" charset="0"/>
              </a:rPr>
              <a:t>structured migration plan</a:t>
            </a:r>
            <a:r>
              <a:rPr lang="en-US" sz="1400" dirty="0">
                <a:latin typeface="Calibri" panose="020F0502020204030204" pitchFamily="34" charset="0"/>
                <a:ea typeface="Calibri" panose="020F0502020204030204" pitchFamily="34" charset="0"/>
                <a:cs typeface="Calibri" panose="020F0502020204030204" pitchFamily="34" charset="0"/>
              </a:rPr>
              <a:t> from GSM-R to FRMCS, ensuring continuity of service and regional harmonization</a:t>
            </a:r>
          </a:p>
          <a:p>
            <a:pPr marL="0" indent="0">
              <a:buSzPct val="100000"/>
              <a:buNone/>
            </a:pPr>
            <a:endParaRPr lang="en-US" sz="1600" b="1" dirty="0">
              <a:latin typeface="Calibri" panose="020F0502020204030204" pitchFamily="34" charset="0"/>
              <a:ea typeface="Calibri" panose="020F0502020204030204" pitchFamily="34" charset="0"/>
              <a:cs typeface="Calibri" panose="020F0502020204030204" pitchFamily="34" charset="0"/>
            </a:endParaRPr>
          </a:p>
          <a:p>
            <a:pPr marL="0" indent="0">
              <a:buSzPct val="100000"/>
              <a:buNone/>
            </a:pPr>
            <a:endParaRPr lang="en-US" sz="1600" b="1"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448750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9262" y="249865"/>
            <a:ext cx="11293476" cy="5991995"/>
          </a:xfrm>
        </p:spPr>
        <p:txBody>
          <a:bodyPr/>
          <a:lstStyle/>
          <a:p>
            <a:pPr marL="0" indent="0">
              <a:buSzPct val="100000"/>
              <a:buNone/>
            </a:pPr>
            <a:r>
              <a:rPr lang="en-US" sz="2400" b="1" dirty="0">
                <a:solidFill>
                  <a:srgbClr val="C00000"/>
                </a:solidFill>
                <a:latin typeface="Calibri" panose="020F0502020204030204" pitchFamily="34" charset="0"/>
                <a:ea typeface="Calibri" panose="020F0502020204030204" pitchFamily="34" charset="0"/>
                <a:cs typeface="Calibri" panose="020F0502020204030204" pitchFamily="34" charset="0"/>
              </a:rPr>
              <a:t>9. Concluding Remarks</a:t>
            </a:r>
            <a:endParaRPr lang="en-US" altLang="en-US" sz="2400" b="1" dirty="0">
              <a:solidFill>
                <a:srgbClr val="C00000"/>
              </a:solidFill>
              <a:latin typeface="Calibri" panose="020F0502020204030204" pitchFamily="34" charset="0"/>
              <a:ea typeface="Calibri" panose="020F0502020204030204" pitchFamily="34" charset="0"/>
              <a:cs typeface="Calibri" panose="020F0502020204030204" pitchFamily="34" charset="0"/>
            </a:endParaRPr>
          </a:p>
          <a:p>
            <a:pPr marL="0" indent="0">
              <a:buSzPct val="100000"/>
              <a:buNone/>
            </a:pPr>
            <a:endParaRPr lang="en-US" sz="1600" dirty="0">
              <a:latin typeface="Calibri" panose="020F0502020204030204" pitchFamily="34" charset="0"/>
              <a:ea typeface="Calibri" panose="020F0502020204030204" pitchFamily="34" charset="0"/>
              <a:cs typeface="Calibri" panose="020F0502020204030204" pitchFamily="34" charset="0"/>
            </a:endParaRPr>
          </a:p>
          <a:p>
            <a:pPr marL="342900" indent="-342900">
              <a:lnSpc>
                <a:spcPct val="150000"/>
              </a:lnSpc>
              <a:buSzPct val="100000"/>
              <a:buFont typeface="+mj-lt"/>
              <a:buAutoNum type="arabicParenR"/>
            </a:pPr>
            <a:r>
              <a:rPr lang="en-US" sz="1400" dirty="0">
                <a:latin typeface="Calibri" panose="020F0502020204030204" pitchFamily="34" charset="0"/>
                <a:ea typeface="Calibri" panose="020F0502020204030204" pitchFamily="34" charset="0"/>
                <a:cs typeface="Calibri" panose="020F0502020204030204" pitchFamily="34" charset="0"/>
              </a:rPr>
              <a:t>Huawei’s submissions consistently support a </a:t>
            </a:r>
            <a:r>
              <a:rPr lang="en-US" sz="1400" b="1" dirty="0">
                <a:latin typeface="Calibri" panose="020F0502020204030204" pitchFamily="34" charset="0"/>
                <a:ea typeface="Calibri" panose="020F0502020204030204" pitchFamily="34" charset="0"/>
                <a:cs typeface="Calibri" panose="020F0502020204030204" pitchFamily="34" charset="0"/>
              </a:rPr>
              <a:t>forward-looking, harmonized, and economically optimal spectrum framework</a:t>
            </a:r>
            <a:r>
              <a:rPr lang="en-US" sz="1400" dirty="0">
                <a:latin typeface="Calibri" panose="020F0502020204030204" pitchFamily="34" charset="0"/>
                <a:ea typeface="Calibri" panose="020F0502020204030204" pitchFamily="34" charset="0"/>
                <a:cs typeface="Calibri" panose="020F0502020204030204" pitchFamily="34" charset="0"/>
              </a:rPr>
              <a:t> for South Africa one that aligns with </a:t>
            </a:r>
            <a:r>
              <a:rPr lang="en-US" sz="1400" b="1" dirty="0">
                <a:latin typeface="Calibri" panose="020F0502020204030204" pitchFamily="34" charset="0"/>
                <a:ea typeface="Calibri" panose="020F0502020204030204" pitchFamily="34" charset="0"/>
                <a:cs typeface="Calibri" panose="020F0502020204030204" pitchFamily="34" charset="0"/>
              </a:rPr>
              <a:t>WRC-23 outcomes, ITU and ATU recommendations, and global best practice</a:t>
            </a:r>
            <a:r>
              <a:rPr lang="en-US" sz="1400" dirty="0">
                <a:latin typeface="Calibri" panose="020F0502020204030204" pitchFamily="34" charset="0"/>
                <a:ea typeface="Calibri" panose="020F0502020204030204" pitchFamily="34" charset="0"/>
                <a:cs typeface="Calibri" panose="020F0502020204030204" pitchFamily="34" charset="0"/>
              </a:rPr>
              <a:t>.</a:t>
            </a:r>
          </a:p>
          <a:p>
            <a:pPr marL="342900" indent="-342900">
              <a:lnSpc>
                <a:spcPct val="150000"/>
              </a:lnSpc>
              <a:buSzPct val="100000"/>
              <a:buFont typeface="+mj-lt"/>
              <a:buAutoNum type="arabicParenR"/>
            </a:pPr>
            <a:r>
              <a:rPr lang="en-US" sz="1400" dirty="0">
                <a:latin typeface="Calibri" panose="020F0502020204030204" pitchFamily="34" charset="0"/>
                <a:ea typeface="Calibri" panose="020F0502020204030204" pitchFamily="34" charset="0"/>
                <a:cs typeface="Calibri" panose="020F0502020204030204" pitchFamily="34" charset="0"/>
              </a:rPr>
              <a:t>Across IMT, public safety, transport, and critical infrastructure use cases, the key principle is </a:t>
            </a:r>
            <a:r>
              <a:rPr lang="en-US" sz="1400" b="1" dirty="0">
                <a:latin typeface="Calibri" panose="020F0502020204030204" pitchFamily="34" charset="0"/>
                <a:ea typeface="Calibri" panose="020F0502020204030204" pitchFamily="34" charset="0"/>
                <a:cs typeface="Calibri" panose="020F0502020204030204" pitchFamily="34" charset="0"/>
              </a:rPr>
              <a:t>regulatory clarity combined with purposeful spectrum designation</a:t>
            </a:r>
            <a:r>
              <a:rPr lang="en-US" sz="1400" dirty="0">
                <a:latin typeface="Calibri" panose="020F0502020204030204" pitchFamily="34" charset="0"/>
                <a:ea typeface="Calibri" panose="020F0502020204030204" pitchFamily="34" charset="0"/>
                <a:cs typeface="Calibri" panose="020F0502020204030204" pitchFamily="34" charset="0"/>
              </a:rPr>
              <a:t>. Allocating spectrum for </a:t>
            </a:r>
            <a:r>
              <a:rPr lang="en-US" sz="1400" b="1" dirty="0">
                <a:latin typeface="Calibri" panose="020F0502020204030204" pitchFamily="34" charset="0"/>
                <a:ea typeface="Calibri" panose="020F0502020204030204" pitchFamily="34" charset="0"/>
                <a:cs typeface="Calibri" panose="020F0502020204030204" pitchFamily="34" charset="0"/>
              </a:rPr>
              <a:t>IMT Supplemental Downlink in the L-Band</a:t>
            </a:r>
            <a:r>
              <a:rPr lang="en-US" sz="1400" dirty="0">
                <a:latin typeface="Calibri" panose="020F0502020204030204" pitchFamily="34" charset="0"/>
                <a:ea typeface="Calibri" panose="020F0502020204030204" pitchFamily="34" charset="0"/>
                <a:cs typeface="Calibri" panose="020F0502020204030204" pitchFamily="34" charset="0"/>
              </a:rPr>
              <a:t>, </a:t>
            </a:r>
            <a:r>
              <a:rPr lang="en-US" sz="1400" b="1" dirty="0">
                <a:latin typeface="Calibri" panose="020F0502020204030204" pitchFamily="34" charset="0"/>
                <a:ea typeface="Calibri" panose="020F0502020204030204" pitchFamily="34" charset="0"/>
                <a:cs typeface="Calibri" panose="020F0502020204030204" pitchFamily="34" charset="0"/>
              </a:rPr>
              <a:t>licensed IMT in the Upper 6 GHz band</a:t>
            </a:r>
            <a:r>
              <a:rPr lang="en-US" sz="1400" dirty="0">
                <a:latin typeface="Calibri" panose="020F0502020204030204" pitchFamily="34" charset="0"/>
                <a:ea typeface="Calibri" panose="020F0502020204030204" pitchFamily="34" charset="0"/>
                <a:cs typeface="Calibri" panose="020F0502020204030204" pitchFamily="34" charset="0"/>
              </a:rPr>
              <a:t>, and establishing a </a:t>
            </a:r>
            <a:r>
              <a:rPr lang="en-US" sz="1400" b="1" dirty="0">
                <a:latin typeface="Calibri" panose="020F0502020204030204" pitchFamily="34" charset="0"/>
                <a:ea typeface="Calibri" panose="020F0502020204030204" pitchFamily="34" charset="0"/>
                <a:cs typeface="Calibri" panose="020F0502020204030204" pitchFamily="34" charset="0"/>
              </a:rPr>
              <a:t>clear RFSAP for the 3.6–3.8 GHz band</a:t>
            </a:r>
            <a:r>
              <a:rPr lang="en-US" sz="1400" dirty="0">
                <a:latin typeface="Calibri" panose="020F0502020204030204" pitchFamily="34" charset="0"/>
                <a:ea typeface="Calibri" panose="020F0502020204030204" pitchFamily="34" charset="0"/>
                <a:cs typeface="Calibri" panose="020F0502020204030204" pitchFamily="34" charset="0"/>
              </a:rPr>
              <a:t> will ensure South Africa can meet rapidly growing mobile broadband demand while enabling 5G evolution and future 6G readiness.</a:t>
            </a:r>
          </a:p>
          <a:p>
            <a:pPr marL="342900" indent="-342900">
              <a:lnSpc>
                <a:spcPct val="150000"/>
              </a:lnSpc>
              <a:buSzPct val="100000"/>
              <a:buFont typeface="+mj-lt"/>
              <a:buAutoNum type="arabicParenR"/>
            </a:pPr>
            <a:r>
              <a:rPr lang="en-US" sz="1400" dirty="0">
                <a:latin typeface="Calibri" panose="020F0502020204030204" pitchFamily="34" charset="0"/>
                <a:ea typeface="Calibri" panose="020F0502020204030204" pitchFamily="34" charset="0"/>
                <a:cs typeface="Calibri" panose="020F0502020204030204" pitchFamily="34" charset="0"/>
              </a:rPr>
              <a:t>Equally important is the recognition that </a:t>
            </a:r>
            <a:r>
              <a:rPr lang="en-US" sz="1400" b="1" dirty="0">
                <a:latin typeface="Calibri" panose="020F0502020204030204" pitchFamily="34" charset="0"/>
                <a:ea typeface="Calibri" panose="020F0502020204030204" pitchFamily="34" charset="0"/>
                <a:cs typeface="Calibri" panose="020F0502020204030204" pitchFamily="34" charset="0"/>
              </a:rPr>
              <a:t>mission-critical services</a:t>
            </a:r>
            <a:r>
              <a:rPr lang="en-US" sz="1400" dirty="0">
                <a:latin typeface="Calibri" panose="020F0502020204030204" pitchFamily="34" charset="0"/>
                <a:ea typeface="Calibri" panose="020F0502020204030204" pitchFamily="34" charset="0"/>
                <a:cs typeface="Calibri" panose="020F0502020204030204" pitchFamily="34" charset="0"/>
              </a:rPr>
              <a:t>—including </a:t>
            </a:r>
            <a:r>
              <a:rPr lang="en-US" sz="1400" b="1" dirty="0">
                <a:latin typeface="Calibri" panose="020F0502020204030204" pitchFamily="34" charset="0"/>
                <a:ea typeface="Calibri" panose="020F0502020204030204" pitchFamily="34" charset="0"/>
                <a:cs typeface="Calibri" panose="020F0502020204030204" pitchFamily="34" charset="0"/>
              </a:rPr>
              <a:t>Public Protection and Disaster Relief (PPDR)</a:t>
            </a:r>
            <a:r>
              <a:rPr lang="en-US" sz="1400" dirty="0">
                <a:latin typeface="Calibri" panose="020F0502020204030204" pitchFamily="34" charset="0"/>
                <a:ea typeface="Calibri" panose="020F0502020204030204" pitchFamily="34" charset="0"/>
                <a:cs typeface="Calibri" panose="020F0502020204030204" pitchFamily="34" charset="0"/>
              </a:rPr>
              <a:t>, </a:t>
            </a:r>
            <a:r>
              <a:rPr lang="en-US" sz="1400" b="1" dirty="0">
                <a:latin typeface="Calibri" panose="020F0502020204030204" pitchFamily="34" charset="0"/>
                <a:ea typeface="Calibri" panose="020F0502020204030204" pitchFamily="34" charset="0"/>
                <a:cs typeface="Calibri" panose="020F0502020204030204" pitchFamily="34" charset="0"/>
              </a:rPr>
              <a:t>power distribution networks</a:t>
            </a:r>
            <a:r>
              <a:rPr lang="en-US" sz="1400" dirty="0">
                <a:latin typeface="Calibri" panose="020F0502020204030204" pitchFamily="34" charset="0"/>
                <a:ea typeface="Calibri" panose="020F0502020204030204" pitchFamily="34" charset="0"/>
                <a:cs typeface="Calibri" panose="020F0502020204030204" pitchFamily="34" charset="0"/>
              </a:rPr>
              <a:t>, and </a:t>
            </a:r>
            <a:r>
              <a:rPr lang="en-US" sz="1400" b="1" dirty="0">
                <a:latin typeface="Calibri" panose="020F0502020204030204" pitchFamily="34" charset="0"/>
                <a:ea typeface="Calibri" panose="020F0502020204030204" pitchFamily="34" charset="0"/>
                <a:cs typeface="Calibri" panose="020F0502020204030204" pitchFamily="34" charset="0"/>
              </a:rPr>
              <a:t>railway communications (FRMCS)</a:t>
            </a:r>
            <a:r>
              <a:rPr lang="en-US" sz="1400" dirty="0">
                <a:latin typeface="Calibri" panose="020F0502020204030204" pitchFamily="34" charset="0"/>
                <a:ea typeface="Calibri" panose="020F0502020204030204" pitchFamily="34" charset="0"/>
                <a:cs typeface="Calibri" panose="020F0502020204030204" pitchFamily="34" charset="0"/>
              </a:rPr>
              <a:t>—require </a:t>
            </a:r>
            <a:r>
              <a:rPr lang="en-US" sz="1400" b="1" dirty="0">
                <a:latin typeface="Calibri" panose="020F0502020204030204" pitchFamily="34" charset="0"/>
                <a:ea typeface="Calibri" panose="020F0502020204030204" pitchFamily="34" charset="0"/>
                <a:cs typeface="Calibri" panose="020F0502020204030204" pitchFamily="34" charset="0"/>
              </a:rPr>
              <a:t>dedicated, secure, and resilient spectrum frameworks</a:t>
            </a:r>
            <a:r>
              <a:rPr lang="en-US" sz="1400" dirty="0">
                <a:latin typeface="Calibri" panose="020F0502020204030204" pitchFamily="34" charset="0"/>
                <a:ea typeface="Calibri" panose="020F0502020204030204" pitchFamily="34" charset="0"/>
                <a:cs typeface="Calibri" panose="020F0502020204030204" pitchFamily="34" charset="0"/>
              </a:rPr>
              <a:t> with appropriate quality-of-service protections. These allocations are essential to national safety, energy security, transport modernization, and overall economic resilience.</a:t>
            </a:r>
          </a:p>
          <a:p>
            <a:pPr marL="342900" indent="-342900">
              <a:lnSpc>
                <a:spcPct val="150000"/>
              </a:lnSpc>
              <a:buSzPct val="100000"/>
              <a:buFont typeface="+mj-lt"/>
              <a:buAutoNum type="arabicParenR"/>
            </a:pPr>
            <a:r>
              <a:rPr lang="en-US" sz="1400" dirty="0">
                <a:latin typeface="Calibri" panose="020F0502020204030204" pitchFamily="34" charset="0"/>
                <a:ea typeface="Calibri" panose="020F0502020204030204" pitchFamily="34" charset="0"/>
                <a:cs typeface="Calibri" panose="020F0502020204030204" pitchFamily="34" charset="0"/>
              </a:rPr>
              <a:t>Taken together, these recommendations aim to provide ICASA with a </a:t>
            </a:r>
            <a:r>
              <a:rPr lang="en-US" sz="1400" b="1" dirty="0">
                <a:latin typeface="Calibri" panose="020F0502020204030204" pitchFamily="34" charset="0"/>
                <a:ea typeface="Calibri" panose="020F0502020204030204" pitchFamily="34" charset="0"/>
                <a:cs typeface="Calibri" panose="020F0502020204030204" pitchFamily="34" charset="0"/>
              </a:rPr>
              <a:t>coherent, future-ready spectrum policy pathway</a:t>
            </a:r>
            <a:r>
              <a:rPr lang="en-US" sz="1400" dirty="0">
                <a:latin typeface="Calibri" panose="020F0502020204030204" pitchFamily="34" charset="0"/>
                <a:ea typeface="Calibri" panose="020F0502020204030204" pitchFamily="34" charset="0"/>
                <a:cs typeface="Calibri" panose="020F0502020204030204" pitchFamily="34" charset="0"/>
              </a:rPr>
              <a:t> that maximizes societal and economic value, strengthens South Africa’s global competitiveness, and supports inclusive digital transformation. Huawei remains committed to working closely with ICASA and national stakeholders to translate these strategic objectives into practical, implementable regulatory outcomes.</a:t>
            </a:r>
          </a:p>
        </p:txBody>
      </p:sp>
    </p:spTree>
    <p:extLst>
      <p:ext uri="{BB962C8B-B14F-4D97-AF65-F5344CB8AC3E}">
        <p14:creationId xmlns:p14="http://schemas.microsoft.com/office/powerpoint/2010/main" val="4875770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25028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9262" y="292395"/>
            <a:ext cx="11293476" cy="5709684"/>
          </a:xfrm>
        </p:spPr>
        <p:txBody>
          <a:bodyPr/>
          <a:lstStyle/>
          <a:p>
            <a:pPr marL="0" indent="0">
              <a:lnSpc>
                <a:spcPct val="100000"/>
              </a:lnSpc>
              <a:spcBef>
                <a:spcPct val="0"/>
              </a:spcBef>
              <a:buSzPct val="100000"/>
              <a:buNone/>
            </a:pPr>
            <a:r>
              <a:rPr lang="en-US" sz="3200" b="1" dirty="0">
                <a:solidFill>
                  <a:srgbClr val="C00000"/>
                </a:solidFill>
                <a:latin typeface="Calibri" panose="020F0502020204030204" pitchFamily="34" charset="0"/>
                <a:ea typeface="SimSun" panose="02010600030101010101" pitchFamily="2" charset="-122"/>
                <a:cs typeface="+mj-cs"/>
              </a:rPr>
              <a:t>Presentation Overview</a:t>
            </a:r>
            <a:endParaRPr lang="en-US" b="1" dirty="0">
              <a:latin typeface="Calibri" panose="020F0502020204030204" pitchFamily="34" charset="0"/>
              <a:ea typeface="Calibri" panose="020F0502020204030204" pitchFamily="34" charset="0"/>
              <a:cs typeface="Calibri" panose="020F0502020204030204" pitchFamily="34" charset="0"/>
            </a:endParaRPr>
          </a:p>
          <a:p>
            <a:pPr>
              <a:lnSpc>
                <a:spcPct val="150000"/>
              </a:lnSpc>
              <a:buSzPct val="100000"/>
              <a:buFont typeface="+mj-lt"/>
              <a:buAutoNum type="arabicPeriod"/>
            </a:pPr>
            <a:r>
              <a:rPr lang="en-US" sz="2000" dirty="0">
                <a:latin typeface="Calibri" panose="020F0502020204030204" pitchFamily="34" charset="0"/>
                <a:ea typeface="Calibri" panose="020F0502020204030204" pitchFamily="34" charset="0"/>
                <a:cs typeface="Calibri" panose="020F0502020204030204" pitchFamily="34" charset="0"/>
              </a:rPr>
              <a:t>IMT L-Band (1427–1518 MHz)</a:t>
            </a:r>
          </a:p>
          <a:p>
            <a:pPr>
              <a:lnSpc>
                <a:spcPct val="150000"/>
              </a:lnSpc>
              <a:buSzPct val="100000"/>
              <a:buFont typeface="+mj-lt"/>
              <a:buAutoNum type="arabicPeriod"/>
            </a:pPr>
            <a:r>
              <a:rPr lang="en-US" sz="2000" dirty="0">
                <a:latin typeface="Calibri" panose="020F0502020204030204" pitchFamily="34" charset="0"/>
                <a:ea typeface="Calibri" panose="020F0502020204030204" pitchFamily="34" charset="0"/>
                <a:cs typeface="Calibri" panose="020F0502020204030204" pitchFamily="34" charset="0"/>
              </a:rPr>
              <a:t>Upper 6 GHz Band (6425–7125 MHz)</a:t>
            </a:r>
          </a:p>
          <a:p>
            <a:pPr>
              <a:lnSpc>
                <a:spcPct val="150000"/>
              </a:lnSpc>
              <a:buSzPct val="100000"/>
              <a:buFont typeface="+mj-lt"/>
              <a:buAutoNum type="arabicPeriod"/>
            </a:pPr>
            <a:r>
              <a:rPr lang="en-US" sz="2000" dirty="0">
                <a:latin typeface="Calibri" panose="020F0502020204030204" pitchFamily="34" charset="0"/>
                <a:ea typeface="Calibri" panose="020F0502020204030204" pitchFamily="34" charset="0"/>
                <a:cs typeface="Calibri" panose="020F0502020204030204" pitchFamily="34" charset="0"/>
              </a:rPr>
              <a:t>4 800-4 990MHz</a:t>
            </a:r>
            <a:endParaRPr lang="en-US" dirty="0">
              <a:latin typeface="Calibri" panose="020F0502020204030204" pitchFamily="34" charset="0"/>
              <a:ea typeface="Calibri" panose="020F0502020204030204" pitchFamily="34" charset="0"/>
              <a:cs typeface="Calibri" panose="020F0502020204030204" pitchFamily="34" charset="0"/>
            </a:endParaRPr>
          </a:p>
          <a:p>
            <a:pPr>
              <a:lnSpc>
                <a:spcPct val="150000"/>
              </a:lnSpc>
              <a:buSzPct val="100000"/>
              <a:buFont typeface="+mj-lt"/>
              <a:buAutoNum type="arabicPeriod"/>
            </a:pPr>
            <a:r>
              <a:rPr lang="en-US" sz="2000" dirty="0">
                <a:latin typeface="Calibri" panose="020F0502020204030204" pitchFamily="34" charset="0"/>
                <a:ea typeface="Calibri" panose="020F0502020204030204" pitchFamily="34" charset="0"/>
                <a:cs typeface="Calibri" panose="020F0502020204030204" pitchFamily="34" charset="0"/>
              </a:rPr>
              <a:t>3 300-3 400 MHz</a:t>
            </a:r>
          </a:p>
          <a:p>
            <a:pPr>
              <a:lnSpc>
                <a:spcPct val="150000"/>
              </a:lnSpc>
              <a:buSzPct val="100000"/>
              <a:buFont typeface="+mj-lt"/>
              <a:buAutoNum type="arabicPeriod"/>
            </a:pPr>
            <a:r>
              <a:rPr lang="en-US" sz="2000" dirty="0">
                <a:latin typeface="Calibri" panose="020F0502020204030204" pitchFamily="34" charset="0"/>
                <a:ea typeface="Calibri" panose="020F0502020204030204" pitchFamily="34" charset="0"/>
                <a:cs typeface="Calibri" panose="020F0502020204030204" pitchFamily="34" charset="0"/>
              </a:rPr>
              <a:t>3 600-3 800 MHz </a:t>
            </a:r>
          </a:p>
          <a:p>
            <a:pPr>
              <a:lnSpc>
                <a:spcPct val="150000"/>
              </a:lnSpc>
              <a:buSzPct val="100000"/>
              <a:buFont typeface="+mj-lt"/>
              <a:buAutoNum type="arabicPeriod"/>
            </a:pPr>
            <a:r>
              <a:rPr lang="en-US" sz="2000" dirty="0">
                <a:latin typeface="Calibri" panose="020F0502020204030204" pitchFamily="34" charset="0"/>
                <a:ea typeface="Calibri" panose="020F0502020204030204" pitchFamily="34" charset="0"/>
                <a:cs typeface="Calibri" panose="020F0502020204030204" pitchFamily="34" charset="0"/>
              </a:rPr>
              <a:t>Public Protection and Disaster Relief (PPDR)</a:t>
            </a:r>
          </a:p>
          <a:p>
            <a:pPr>
              <a:lnSpc>
                <a:spcPct val="150000"/>
              </a:lnSpc>
              <a:buSzPct val="100000"/>
              <a:buFont typeface="+mj-lt"/>
              <a:buAutoNum type="arabicPeriod"/>
            </a:pPr>
            <a:r>
              <a:rPr lang="en-US" sz="2000" dirty="0">
                <a:latin typeface="Calibri" panose="020F0502020204030204" pitchFamily="34" charset="0"/>
                <a:ea typeface="Calibri" panose="020F0502020204030204" pitchFamily="34" charset="0"/>
                <a:cs typeface="Calibri" panose="020F0502020204030204" pitchFamily="34" charset="0"/>
              </a:rPr>
              <a:t>Power Distribution Networks</a:t>
            </a:r>
          </a:p>
          <a:p>
            <a:pPr>
              <a:lnSpc>
                <a:spcPct val="150000"/>
              </a:lnSpc>
              <a:buSzPct val="100000"/>
              <a:buFont typeface="+mj-lt"/>
              <a:buAutoNum type="arabicPeriod"/>
            </a:pPr>
            <a:r>
              <a:rPr lang="en-US" sz="2000" dirty="0">
                <a:latin typeface="Calibri" panose="020F0502020204030204" pitchFamily="34" charset="0"/>
                <a:ea typeface="Calibri" panose="020F0502020204030204" pitchFamily="34" charset="0"/>
                <a:cs typeface="Calibri" panose="020F0502020204030204" pitchFamily="34" charset="0"/>
              </a:rPr>
              <a:t>Future Railway Mobile Communication System (FRMCS)</a:t>
            </a:r>
          </a:p>
          <a:p>
            <a:pPr>
              <a:lnSpc>
                <a:spcPct val="150000"/>
              </a:lnSpc>
              <a:buSzPct val="100000"/>
              <a:buFont typeface="+mj-lt"/>
              <a:buAutoNum type="arabicPeriod"/>
            </a:pPr>
            <a:r>
              <a:rPr lang="en-US" sz="2000" dirty="0">
                <a:latin typeface="Calibri" panose="020F0502020204030204" pitchFamily="34" charset="0"/>
                <a:ea typeface="Calibri" panose="020F0502020204030204" pitchFamily="34" charset="0"/>
                <a:cs typeface="Calibri" panose="020F0502020204030204" pitchFamily="34" charset="0"/>
              </a:rPr>
              <a:t>Concluding Remarks</a:t>
            </a:r>
          </a:p>
        </p:txBody>
      </p:sp>
    </p:spTree>
    <p:extLst>
      <p:ext uri="{BB962C8B-B14F-4D97-AF65-F5344CB8AC3E}">
        <p14:creationId xmlns:p14="http://schemas.microsoft.com/office/powerpoint/2010/main" val="9187004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9262" y="292395"/>
            <a:ext cx="11293476" cy="6007396"/>
          </a:xfrm>
        </p:spPr>
        <p:txBody>
          <a:bodyPr/>
          <a:lstStyle/>
          <a:p>
            <a:pPr marL="0" indent="0">
              <a:lnSpc>
                <a:spcPct val="100000"/>
              </a:lnSpc>
              <a:spcBef>
                <a:spcPct val="0"/>
              </a:spcBef>
              <a:buSzPct val="100000"/>
              <a:buNone/>
            </a:pPr>
            <a:r>
              <a:rPr lang="en-US" altLang="en-US" sz="2400" b="1" dirty="0">
                <a:solidFill>
                  <a:srgbClr val="C00000"/>
                </a:solidFill>
                <a:latin typeface="Calibri" panose="020F0502020204030204" pitchFamily="34" charset="0"/>
                <a:ea typeface="SimSun" panose="02010600030101010101" pitchFamily="2" charset="-122"/>
                <a:cs typeface="+mj-cs"/>
              </a:rPr>
              <a:t>1. Comments on the </a:t>
            </a:r>
            <a:r>
              <a:rPr lang="en-GB" altLang="en-US" sz="2400" b="1" dirty="0">
                <a:solidFill>
                  <a:srgbClr val="C00000"/>
                </a:solidFill>
                <a:latin typeface="Calibri" panose="020F0502020204030204" pitchFamily="34" charset="0"/>
                <a:ea typeface="SimSun" panose="02010600030101010101" pitchFamily="2" charset="-122"/>
                <a:cs typeface="+mj-cs"/>
              </a:rPr>
              <a:t>1 427-1 518 MHz (L-Band)</a:t>
            </a:r>
          </a:p>
          <a:p>
            <a:pPr marL="0" indent="0">
              <a:lnSpc>
                <a:spcPct val="100000"/>
              </a:lnSpc>
              <a:buNone/>
            </a:pPr>
            <a:endParaRPr lang="en-US" dirty="0">
              <a:effectLst/>
              <a:latin typeface="Calibri" panose="020F0502020204030204" pitchFamily="34" charset="0"/>
              <a:ea typeface="Calibri" panose="020F0502020204030204" pitchFamily="34" charset="0"/>
              <a:cs typeface="Calibri" panose="020F0502020204030204" pitchFamily="34" charset="0"/>
            </a:endParaRPr>
          </a:p>
          <a:p>
            <a:pPr marL="0" indent="0">
              <a:lnSpc>
                <a:spcPct val="100000"/>
              </a:lnSpc>
              <a:buNone/>
            </a:pPr>
            <a:r>
              <a:rPr lang="en-US" sz="1800" dirty="0">
                <a:effectLst/>
                <a:latin typeface="Calibri" panose="020F0502020204030204" pitchFamily="34" charset="0"/>
                <a:ea typeface="Calibri" panose="020F0502020204030204" pitchFamily="34" charset="0"/>
                <a:cs typeface="Calibri" panose="020F0502020204030204" pitchFamily="34" charset="0"/>
              </a:rPr>
              <a:t>Huawei fully supports ICASA’s ongoing efforts to update the National Radio Frequency Plan in line with the outcomes of WRC-23. We appreciate the opportunity to contribute to this important regulatory process and hereby submit our comments on selected spectrum bands for ICASA’s consideration.</a:t>
            </a:r>
          </a:p>
          <a:p>
            <a:pPr marL="0" indent="0">
              <a:lnSpc>
                <a:spcPct val="100000"/>
              </a:lnSpc>
              <a:buNone/>
            </a:pPr>
            <a:endParaRPr lang="en-US" sz="1800" dirty="0">
              <a:effectLst/>
              <a:latin typeface="Calibri" panose="020F0502020204030204" pitchFamily="34" charset="0"/>
              <a:ea typeface="Calibri" panose="020F0502020204030204" pitchFamily="34" charset="0"/>
              <a:cs typeface="Calibri" panose="020F0502020204030204" pitchFamily="34" charset="0"/>
            </a:endParaRPr>
          </a:p>
          <a:p>
            <a:pPr>
              <a:lnSpc>
                <a:spcPct val="100000"/>
              </a:lnSpc>
              <a:buSzPct val="100000"/>
              <a:buFont typeface="Wingdings" panose="05000000000000000000" pitchFamily="2" charset="2"/>
              <a:buChar char="q"/>
            </a:pPr>
            <a:r>
              <a:rPr lang="en-US" sz="1800" b="1" dirty="0">
                <a:latin typeface="Calibri" panose="020F0502020204030204" pitchFamily="34" charset="0"/>
                <a:ea typeface="Calibri" panose="020F0502020204030204" pitchFamily="34" charset="0"/>
                <a:cs typeface="Calibri" panose="020F0502020204030204" pitchFamily="34" charset="0"/>
              </a:rPr>
              <a:t>Global Harmonization &amp; Best Practice</a:t>
            </a:r>
            <a:r>
              <a:rPr lang="en-US" sz="1800" b="1" dirty="0">
                <a:effectLst/>
                <a:latin typeface="Calibri" panose="020F0502020204030204" pitchFamily="34" charset="0"/>
                <a:ea typeface="Calibri" panose="020F0502020204030204" pitchFamily="34" charset="0"/>
                <a:cs typeface="Calibri" panose="020F0502020204030204" pitchFamily="34" charset="0"/>
              </a:rPr>
              <a:t>: </a:t>
            </a:r>
          </a:p>
          <a:p>
            <a:pPr>
              <a:lnSpc>
                <a:spcPct val="100000"/>
              </a:lnSpc>
              <a:buSzPct val="100000"/>
              <a:buFont typeface="Wingdings" panose="05000000000000000000" pitchFamily="2" charset="2"/>
              <a:buChar char="v"/>
            </a:pPr>
            <a:r>
              <a:rPr lang="en-US" sz="1400" dirty="0">
                <a:latin typeface="Calibri" panose="020F0502020204030204" pitchFamily="34" charset="0"/>
                <a:ea typeface="Calibri" panose="020F0502020204030204" pitchFamily="34" charset="0"/>
                <a:cs typeface="Calibri" panose="020F0502020204030204" pitchFamily="34" charset="0"/>
              </a:rPr>
              <a:t>The L-band is internationally recognized by 3GPP for IMT, with </a:t>
            </a:r>
            <a:r>
              <a:rPr lang="en-US" sz="1400" b="1" dirty="0">
                <a:latin typeface="Calibri" panose="020F0502020204030204" pitchFamily="34" charset="0"/>
                <a:ea typeface="Calibri" panose="020F0502020204030204" pitchFamily="34" charset="0"/>
                <a:cs typeface="Calibri" panose="020F0502020204030204" pitchFamily="34" charset="0"/>
              </a:rPr>
              <a:t>SDL</a:t>
            </a:r>
            <a:r>
              <a:rPr lang="en-US" sz="1400" dirty="0">
                <a:latin typeface="Calibri" panose="020F0502020204030204" pitchFamily="34" charset="0"/>
                <a:ea typeface="Calibri" panose="020F0502020204030204" pitchFamily="34" charset="0"/>
                <a:cs typeface="Calibri" panose="020F0502020204030204" pitchFamily="34" charset="0"/>
              </a:rPr>
              <a:t> emerging as the </a:t>
            </a:r>
            <a:r>
              <a:rPr lang="en-US" sz="1400" b="1" dirty="0">
                <a:latin typeface="Calibri" panose="020F0502020204030204" pitchFamily="34" charset="0"/>
                <a:ea typeface="Calibri" panose="020F0502020204030204" pitchFamily="34" charset="0"/>
                <a:cs typeface="Calibri" panose="020F0502020204030204" pitchFamily="34" charset="0"/>
              </a:rPr>
              <a:t>globally adopted configuration</a:t>
            </a:r>
            <a:r>
              <a:rPr lang="en-US" sz="1400" dirty="0">
                <a:latin typeface="Calibri" panose="020F0502020204030204" pitchFamily="34" charset="0"/>
                <a:ea typeface="Calibri" panose="020F0502020204030204" pitchFamily="34" charset="0"/>
                <a:cs typeface="Calibri" panose="020F0502020204030204" pitchFamily="34" charset="0"/>
              </a:rPr>
              <a:t>.</a:t>
            </a:r>
          </a:p>
          <a:p>
            <a:pPr>
              <a:lnSpc>
                <a:spcPct val="100000"/>
              </a:lnSpc>
              <a:buSzPct val="100000"/>
              <a:buFont typeface="Wingdings" panose="05000000000000000000" pitchFamily="2" charset="2"/>
              <a:buChar char="v"/>
            </a:pPr>
            <a:r>
              <a:rPr lang="en-US" sz="1400" dirty="0">
                <a:latin typeface="Calibri" panose="020F0502020204030204" pitchFamily="34" charset="0"/>
                <a:ea typeface="Calibri" panose="020F0502020204030204" pitchFamily="34" charset="0"/>
                <a:cs typeface="Calibri" panose="020F0502020204030204" pitchFamily="34" charset="0"/>
              </a:rPr>
              <a:t>Over </a:t>
            </a:r>
            <a:r>
              <a:rPr lang="en-US" sz="1400" b="1" dirty="0">
                <a:latin typeface="Calibri" panose="020F0502020204030204" pitchFamily="34" charset="0"/>
                <a:ea typeface="Calibri" panose="020F0502020204030204" pitchFamily="34" charset="0"/>
                <a:cs typeface="Calibri" panose="020F0502020204030204" pitchFamily="34" charset="0"/>
              </a:rPr>
              <a:t>10 countries</a:t>
            </a:r>
            <a:r>
              <a:rPr lang="en-US" sz="1400" dirty="0">
                <a:latin typeface="Calibri" panose="020F0502020204030204" pitchFamily="34" charset="0"/>
                <a:ea typeface="Calibri" panose="020F0502020204030204" pitchFamily="34" charset="0"/>
                <a:cs typeface="Calibri" panose="020F0502020204030204" pitchFamily="34" charset="0"/>
              </a:rPr>
              <a:t>, mainly in Europe (UK, Germany, Italy, Netherlands, Switzerland), have deployed L-band for IMT SDL since 2008.</a:t>
            </a:r>
          </a:p>
          <a:p>
            <a:pPr>
              <a:lnSpc>
                <a:spcPct val="100000"/>
              </a:lnSpc>
              <a:buSzPct val="100000"/>
              <a:buFont typeface="Wingdings" panose="05000000000000000000" pitchFamily="2" charset="2"/>
              <a:buChar char="v"/>
            </a:pPr>
            <a:r>
              <a:rPr lang="en-US" sz="1400" dirty="0">
                <a:latin typeface="Calibri" panose="020F0502020204030204" pitchFamily="34" charset="0"/>
                <a:ea typeface="Calibri" panose="020F0502020204030204" pitchFamily="34" charset="0"/>
                <a:cs typeface="Calibri" panose="020F0502020204030204" pitchFamily="34" charset="0"/>
              </a:rPr>
              <a:t>Recent adoption by </a:t>
            </a:r>
            <a:r>
              <a:rPr lang="en-US" sz="1400" b="1" dirty="0">
                <a:latin typeface="Calibri" panose="020F0502020204030204" pitchFamily="34" charset="0"/>
                <a:ea typeface="Calibri" panose="020F0502020204030204" pitchFamily="34" charset="0"/>
                <a:cs typeface="Calibri" panose="020F0502020204030204" pitchFamily="34" charset="0"/>
              </a:rPr>
              <a:t>Thailand (2025)</a:t>
            </a:r>
            <a:r>
              <a:rPr lang="en-US" sz="1400" dirty="0">
                <a:latin typeface="Calibri" panose="020F0502020204030204" pitchFamily="34" charset="0"/>
                <a:ea typeface="Calibri" panose="020F0502020204030204" pitchFamily="34" charset="0"/>
                <a:cs typeface="Calibri" panose="020F0502020204030204" pitchFamily="34" charset="0"/>
              </a:rPr>
              <a:t> further confirms global momentum.</a:t>
            </a:r>
          </a:p>
          <a:p>
            <a:pPr>
              <a:lnSpc>
                <a:spcPct val="100000"/>
              </a:lnSpc>
              <a:buSzPct val="100000"/>
              <a:buFont typeface="Wingdings" panose="05000000000000000000" pitchFamily="2" charset="2"/>
              <a:buChar char="v"/>
            </a:pPr>
            <a:r>
              <a:rPr lang="en-US" sz="1400" b="1" dirty="0">
                <a:latin typeface="Calibri" panose="020F0502020204030204" pitchFamily="34" charset="0"/>
                <a:ea typeface="Calibri" panose="020F0502020204030204" pitchFamily="34" charset="0"/>
                <a:cs typeface="Calibri" panose="020F0502020204030204" pitchFamily="34" charset="0"/>
              </a:rPr>
              <a:t>No country has adopted IMT TDD</a:t>
            </a:r>
            <a:r>
              <a:rPr lang="en-US" sz="1400" dirty="0">
                <a:latin typeface="Calibri" panose="020F0502020204030204" pitchFamily="34" charset="0"/>
                <a:ea typeface="Calibri" panose="020F0502020204030204" pitchFamily="34" charset="0"/>
                <a:cs typeface="Calibri" panose="020F0502020204030204" pitchFamily="34" charset="0"/>
              </a:rPr>
              <a:t> in this band; IMT FDD is limited to </a:t>
            </a:r>
            <a:r>
              <a:rPr lang="en-US" sz="1400" b="1" dirty="0">
                <a:latin typeface="Calibri" panose="020F0502020204030204" pitchFamily="34" charset="0"/>
                <a:ea typeface="Calibri" panose="020F0502020204030204" pitchFamily="34" charset="0"/>
                <a:cs typeface="Calibri" panose="020F0502020204030204" pitchFamily="34" charset="0"/>
              </a:rPr>
              <a:t>Japan only</a:t>
            </a:r>
            <a:r>
              <a:rPr lang="en-US" sz="1400" dirty="0">
                <a:latin typeface="Calibri" panose="020F0502020204030204" pitchFamily="34" charset="0"/>
                <a:ea typeface="Calibri" panose="020F0502020204030204" pitchFamily="34" charset="0"/>
                <a:cs typeface="Calibri" panose="020F0502020204030204" pitchFamily="34" charset="0"/>
              </a:rPr>
              <a:t>, with a constrained ecosystem.</a:t>
            </a:r>
          </a:p>
          <a:p>
            <a:pPr marL="0" indent="0">
              <a:lnSpc>
                <a:spcPct val="100000"/>
              </a:lnSpc>
              <a:buSzPct val="100000"/>
              <a:buNone/>
            </a:pPr>
            <a:endParaRPr lang="en-US" sz="1400" dirty="0">
              <a:latin typeface="Calibri" panose="020F0502020204030204" pitchFamily="34" charset="0"/>
              <a:ea typeface="Calibri" panose="020F0502020204030204" pitchFamily="34" charset="0"/>
              <a:cs typeface="Calibri" panose="020F0502020204030204" pitchFamily="34" charset="0"/>
            </a:endParaRPr>
          </a:p>
          <a:p>
            <a:pPr>
              <a:lnSpc>
                <a:spcPct val="100000"/>
              </a:lnSpc>
              <a:buSzPct val="100000"/>
              <a:buFont typeface="Wingdings" panose="05000000000000000000" pitchFamily="2" charset="2"/>
              <a:buChar char="q"/>
            </a:pPr>
            <a:r>
              <a:rPr lang="en-US" sz="1800" b="1" dirty="0">
                <a:latin typeface="Calibri" panose="020F0502020204030204" pitchFamily="34" charset="0"/>
                <a:ea typeface="Calibri" panose="020F0502020204030204" pitchFamily="34" charset="0"/>
                <a:cs typeface="Calibri" panose="020F0502020204030204" pitchFamily="34" charset="0"/>
              </a:rPr>
              <a:t>Network Performance &amp; Consumer Benefit:</a:t>
            </a:r>
          </a:p>
          <a:p>
            <a:pPr>
              <a:lnSpc>
                <a:spcPct val="100000"/>
              </a:lnSpc>
              <a:buSzPct val="100000"/>
              <a:buFont typeface="Wingdings" panose="05000000000000000000" pitchFamily="2" charset="2"/>
              <a:buChar char="v"/>
            </a:pPr>
            <a:r>
              <a:rPr lang="en-US" sz="1400" dirty="0">
                <a:latin typeface="Calibri" panose="020F0502020204030204" pitchFamily="34" charset="0"/>
                <a:ea typeface="Calibri" panose="020F0502020204030204" pitchFamily="34" charset="0"/>
                <a:cs typeface="Calibri" panose="020F0502020204030204" pitchFamily="34" charset="0"/>
              </a:rPr>
              <a:t>SDL directly addresses asymmetric mobile traffic growth, particularly high downlink demand.</a:t>
            </a:r>
          </a:p>
          <a:p>
            <a:pPr>
              <a:lnSpc>
                <a:spcPct val="100000"/>
              </a:lnSpc>
              <a:buSzPct val="100000"/>
              <a:buFont typeface="Wingdings" panose="05000000000000000000" pitchFamily="2" charset="2"/>
              <a:buChar char="v"/>
            </a:pPr>
            <a:r>
              <a:rPr lang="en-US" sz="1400" dirty="0">
                <a:latin typeface="Calibri" panose="020F0502020204030204" pitchFamily="34" charset="0"/>
                <a:ea typeface="Calibri" panose="020F0502020204030204" pitchFamily="34" charset="0"/>
                <a:cs typeface="Calibri" panose="020F0502020204030204" pitchFamily="34" charset="0"/>
              </a:rPr>
              <a:t>Enhances mobile broadband capacity and user experience without requiring paired uplink spectrum.</a:t>
            </a:r>
          </a:p>
        </p:txBody>
      </p:sp>
    </p:spTree>
    <p:extLst>
      <p:ext uri="{BB962C8B-B14F-4D97-AF65-F5344CB8AC3E}">
        <p14:creationId xmlns:p14="http://schemas.microsoft.com/office/powerpoint/2010/main" val="34555756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9262" y="292395"/>
            <a:ext cx="11293476" cy="5899699"/>
          </a:xfrm>
        </p:spPr>
        <p:txBody>
          <a:bodyPr/>
          <a:lstStyle/>
          <a:p>
            <a:pPr marL="0" indent="0">
              <a:lnSpc>
                <a:spcPct val="100000"/>
              </a:lnSpc>
              <a:buSzPct val="100000"/>
              <a:buNone/>
            </a:pPr>
            <a:r>
              <a:rPr lang="en-US" altLang="en-US" sz="2400" b="1" dirty="0">
                <a:solidFill>
                  <a:srgbClr val="C00000"/>
                </a:solidFill>
                <a:latin typeface="Calibri" panose="020F0502020204030204" pitchFamily="34" charset="0"/>
                <a:ea typeface="SimSun" panose="02010600030101010101" pitchFamily="2" charset="-122"/>
                <a:cs typeface="+mj-cs"/>
              </a:rPr>
              <a:t>Comments on the </a:t>
            </a:r>
            <a:r>
              <a:rPr lang="en-GB" altLang="en-US" sz="2400" b="1" dirty="0">
                <a:solidFill>
                  <a:srgbClr val="C00000"/>
                </a:solidFill>
                <a:latin typeface="Calibri" panose="020F0502020204030204" pitchFamily="34" charset="0"/>
                <a:ea typeface="SimSun" panose="02010600030101010101" pitchFamily="2" charset="-122"/>
                <a:cs typeface="+mj-cs"/>
              </a:rPr>
              <a:t>1 427-1 518 MHz (L-Band)</a:t>
            </a:r>
          </a:p>
          <a:p>
            <a:pPr marL="0" indent="0">
              <a:lnSpc>
                <a:spcPct val="100000"/>
              </a:lnSpc>
              <a:buSzPct val="100000"/>
              <a:buNone/>
            </a:pPr>
            <a:endParaRPr lang="en-US" altLang="en-US" sz="2400" b="1" dirty="0">
              <a:solidFill>
                <a:srgbClr val="C00000"/>
              </a:solidFill>
              <a:latin typeface="Calibri" panose="020F0502020204030204" pitchFamily="34" charset="0"/>
              <a:ea typeface="SimSun" panose="02010600030101010101" pitchFamily="2" charset="-122"/>
              <a:cs typeface="+mj-cs"/>
            </a:endParaRPr>
          </a:p>
          <a:p>
            <a:pPr>
              <a:lnSpc>
                <a:spcPct val="100000"/>
              </a:lnSpc>
              <a:buSzPct val="100000"/>
              <a:buFont typeface="Wingdings" panose="05000000000000000000" pitchFamily="2" charset="2"/>
              <a:buChar char="q"/>
            </a:pPr>
            <a:r>
              <a:rPr lang="en-US" sz="1800" b="1" dirty="0">
                <a:latin typeface="Calibri" panose="020F0502020204030204" pitchFamily="34" charset="0"/>
                <a:ea typeface="Calibri" panose="020F0502020204030204" pitchFamily="34" charset="0"/>
                <a:cs typeface="Calibri" panose="020F0502020204030204" pitchFamily="34" charset="0"/>
              </a:rPr>
              <a:t>Mature and Proven Ecosystem:</a:t>
            </a:r>
          </a:p>
          <a:p>
            <a:pPr>
              <a:lnSpc>
                <a:spcPct val="100000"/>
              </a:lnSpc>
              <a:buSzPct val="100000"/>
              <a:buFont typeface="Wingdings" panose="05000000000000000000" pitchFamily="2" charset="2"/>
              <a:buChar char="v"/>
            </a:pPr>
            <a:r>
              <a:rPr lang="en-US" sz="1400" dirty="0">
                <a:latin typeface="Calibri" panose="020F0502020204030204" pitchFamily="34" charset="0"/>
                <a:ea typeface="Calibri" panose="020F0502020204030204" pitchFamily="34" charset="0"/>
                <a:cs typeface="Calibri" panose="020F0502020204030204" pitchFamily="34" charset="0"/>
              </a:rPr>
              <a:t>The IMT SDL ecosystem in the L-band is fully mature, with </a:t>
            </a:r>
            <a:r>
              <a:rPr lang="en-US" sz="1400" b="1" dirty="0">
                <a:latin typeface="Calibri" panose="020F0502020204030204" pitchFamily="34" charset="0"/>
                <a:ea typeface="Calibri" panose="020F0502020204030204" pitchFamily="34" charset="0"/>
                <a:cs typeface="Calibri" panose="020F0502020204030204" pitchFamily="34" charset="0"/>
              </a:rPr>
              <a:t>1,000+ commercially </a:t>
            </a:r>
            <a:r>
              <a:rPr lang="en-US" sz="1400" dirty="0">
                <a:latin typeface="Calibri" panose="020F0502020204030204" pitchFamily="34" charset="0"/>
                <a:ea typeface="Calibri" panose="020F0502020204030204" pitchFamily="34" charset="0"/>
                <a:cs typeface="Calibri" panose="020F0502020204030204" pitchFamily="34" charset="0"/>
              </a:rPr>
              <a:t>available 4G/5G devices, including </a:t>
            </a:r>
            <a:r>
              <a:rPr lang="en-US" sz="1400" b="1" dirty="0">
                <a:latin typeface="Calibri" panose="020F0502020204030204" pitchFamily="34" charset="0"/>
                <a:ea typeface="Calibri" panose="020F0502020204030204" pitchFamily="34" charset="0"/>
                <a:cs typeface="Calibri" panose="020F0502020204030204" pitchFamily="34" charset="0"/>
              </a:rPr>
              <a:t>smartphones and CPEs</a:t>
            </a:r>
            <a:r>
              <a:rPr lang="en-US" sz="1400" dirty="0">
                <a:latin typeface="Calibri" panose="020F0502020204030204" pitchFamily="34" charset="0"/>
                <a:ea typeface="Calibri" panose="020F0502020204030204" pitchFamily="34" charset="0"/>
                <a:cs typeface="Calibri" panose="020F0502020204030204" pitchFamily="34" charset="0"/>
              </a:rPr>
              <a:t>.</a:t>
            </a:r>
          </a:p>
          <a:p>
            <a:pPr>
              <a:lnSpc>
                <a:spcPct val="100000"/>
              </a:lnSpc>
              <a:buSzPct val="100000"/>
              <a:buFont typeface="Wingdings" panose="05000000000000000000" pitchFamily="2" charset="2"/>
              <a:buChar char="v"/>
            </a:pPr>
            <a:r>
              <a:rPr lang="en-US" sz="1400" b="1" dirty="0">
                <a:latin typeface="Calibri" panose="020F0502020204030204" pitchFamily="34" charset="0"/>
                <a:ea typeface="Calibri" panose="020F0502020204030204" pitchFamily="34" charset="0"/>
                <a:cs typeface="Calibri" panose="020F0502020204030204" pitchFamily="34" charset="0"/>
              </a:rPr>
              <a:t>This maturity ensures:</a:t>
            </a:r>
          </a:p>
          <a:p>
            <a:pPr lvl="1">
              <a:lnSpc>
                <a:spcPct val="100000"/>
              </a:lnSpc>
              <a:buSzPct val="100000"/>
              <a:buFont typeface="Courier New" panose="02070309020205020404" pitchFamily="49" charset="0"/>
              <a:buChar char="o"/>
            </a:pPr>
            <a:r>
              <a:rPr lang="en-US" sz="1400" dirty="0">
                <a:latin typeface="Calibri" panose="020F0502020204030204" pitchFamily="34" charset="0"/>
                <a:ea typeface="Calibri" panose="020F0502020204030204" pitchFamily="34" charset="0"/>
                <a:cs typeface="Calibri" panose="020F0502020204030204" pitchFamily="34" charset="0"/>
              </a:rPr>
              <a:t>Immediate deployment capability</a:t>
            </a:r>
          </a:p>
          <a:p>
            <a:pPr lvl="1">
              <a:lnSpc>
                <a:spcPct val="100000"/>
              </a:lnSpc>
              <a:buSzPct val="100000"/>
              <a:buFont typeface="Courier New" panose="02070309020205020404" pitchFamily="49" charset="0"/>
              <a:buChar char="o"/>
            </a:pPr>
            <a:r>
              <a:rPr lang="en-US" sz="1400" dirty="0">
                <a:latin typeface="Calibri" panose="020F0502020204030204" pitchFamily="34" charset="0"/>
                <a:ea typeface="Calibri" panose="020F0502020204030204" pitchFamily="34" charset="0"/>
                <a:cs typeface="Calibri" panose="020F0502020204030204" pitchFamily="34" charset="0"/>
              </a:rPr>
              <a:t>Lower device and network costs</a:t>
            </a:r>
          </a:p>
          <a:p>
            <a:pPr lvl="1">
              <a:lnSpc>
                <a:spcPct val="100000"/>
              </a:lnSpc>
              <a:buSzPct val="100000"/>
              <a:buFont typeface="Courier New" panose="02070309020205020404" pitchFamily="49" charset="0"/>
              <a:buChar char="o"/>
            </a:pPr>
            <a:r>
              <a:rPr lang="en-US" sz="1400" dirty="0">
                <a:latin typeface="Calibri" panose="020F0502020204030204" pitchFamily="34" charset="0"/>
                <a:ea typeface="Calibri" panose="020F0502020204030204" pitchFamily="34" charset="0"/>
                <a:cs typeface="Calibri" panose="020F0502020204030204" pitchFamily="34" charset="0"/>
              </a:rPr>
              <a:t>Reduced technology risk</a:t>
            </a:r>
          </a:p>
          <a:p>
            <a:pPr>
              <a:lnSpc>
                <a:spcPct val="100000"/>
              </a:lnSpc>
              <a:buSzPct val="100000"/>
              <a:buFont typeface="Wingdings" panose="05000000000000000000" pitchFamily="2" charset="2"/>
              <a:buChar char="v"/>
            </a:pPr>
            <a:r>
              <a:rPr lang="en-US" sz="1400" b="1" dirty="0">
                <a:latin typeface="Calibri" panose="020F0502020204030204" pitchFamily="34" charset="0"/>
                <a:ea typeface="Calibri" panose="020F0502020204030204" pitchFamily="34" charset="0"/>
                <a:cs typeface="Calibri" panose="020F0502020204030204" pitchFamily="34" charset="0"/>
              </a:rPr>
              <a:t>By contrast, no viable TDD ecosystem exists, and FDD support remains niche.</a:t>
            </a:r>
          </a:p>
          <a:p>
            <a:pPr marL="0" indent="0">
              <a:lnSpc>
                <a:spcPct val="100000"/>
              </a:lnSpc>
              <a:buSzPct val="100000"/>
              <a:buNone/>
            </a:pPr>
            <a:endParaRPr lang="en-US" sz="1400" b="1" dirty="0">
              <a:latin typeface="Calibri" panose="020F0502020204030204" pitchFamily="34" charset="0"/>
              <a:ea typeface="Calibri" panose="020F0502020204030204" pitchFamily="34" charset="0"/>
              <a:cs typeface="Calibri" panose="020F0502020204030204" pitchFamily="34" charset="0"/>
            </a:endParaRPr>
          </a:p>
          <a:p>
            <a:pPr>
              <a:lnSpc>
                <a:spcPct val="100000"/>
              </a:lnSpc>
              <a:buSzPct val="100000"/>
              <a:buFont typeface="Wingdings" panose="05000000000000000000" pitchFamily="2" charset="2"/>
              <a:buChar char="q"/>
            </a:pPr>
            <a:r>
              <a:rPr lang="en-US" sz="1800" b="1" dirty="0">
                <a:latin typeface="Calibri" panose="020F0502020204030204" pitchFamily="34" charset="0"/>
                <a:ea typeface="Calibri" panose="020F0502020204030204" pitchFamily="34" charset="0"/>
                <a:cs typeface="Calibri" panose="020F0502020204030204" pitchFamily="34" charset="0"/>
              </a:rPr>
              <a:t>Alignment with African and International Policy:</a:t>
            </a:r>
          </a:p>
          <a:p>
            <a:pPr>
              <a:lnSpc>
                <a:spcPct val="100000"/>
              </a:lnSpc>
              <a:buSzPct val="100000"/>
              <a:buFont typeface="Wingdings" panose="05000000000000000000" pitchFamily="2" charset="2"/>
              <a:buChar char="v"/>
            </a:pPr>
            <a:r>
              <a:rPr lang="en-US" sz="1400" dirty="0">
                <a:latin typeface="Calibri" panose="020F0502020204030204" pitchFamily="34" charset="0"/>
                <a:ea typeface="Calibri" panose="020F0502020204030204" pitchFamily="34" charset="0"/>
                <a:cs typeface="Calibri" panose="020F0502020204030204" pitchFamily="34" charset="0"/>
              </a:rPr>
              <a:t>The ATU IMT Spectrum Roadmap (ATU-R Rec. 008-0, July 2025) endorses a downlink-only approach for 1427–1517 MHz</a:t>
            </a:r>
          </a:p>
          <a:p>
            <a:pPr>
              <a:lnSpc>
                <a:spcPct val="100000"/>
              </a:lnSpc>
              <a:buSzPct val="100000"/>
              <a:buFont typeface="Wingdings" panose="05000000000000000000" pitchFamily="2" charset="2"/>
              <a:buChar char="v"/>
            </a:pPr>
            <a:r>
              <a:rPr lang="en-US" sz="1400" b="1" dirty="0">
                <a:latin typeface="Calibri" panose="020F0502020204030204" pitchFamily="34" charset="0"/>
                <a:ea typeface="Calibri" panose="020F0502020204030204" pitchFamily="34" charset="0"/>
                <a:cs typeface="Calibri" panose="020F0502020204030204" pitchFamily="34" charset="0"/>
              </a:rPr>
              <a:t>Huawei recommends ICASA adopt:</a:t>
            </a:r>
          </a:p>
          <a:p>
            <a:pPr lvl="1">
              <a:lnSpc>
                <a:spcPct val="100000"/>
              </a:lnSpc>
              <a:buSzPct val="100000"/>
              <a:buFont typeface="Courier New" panose="02070309020205020404" pitchFamily="49" charset="0"/>
              <a:buChar char="o"/>
            </a:pPr>
            <a:r>
              <a:rPr lang="en-US" sz="1400" b="1" dirty="0">
                <a:latin typeface="Calibri" panose="020F0502020204030204" pitchFamily="34" charset="0"/>
                <a:ea typeface="Calibri" panose="020F0502020204030204" pitchFamily="34" charset="0"/>
                <a:cs typeface="Calibri" panose="020F0502020204030204" pitchFamily="34" charset="0"/>
              </a:rPr>
              <a:t>SDL-only</a:t>
            </a:r>
            <a:r>
              <a:rPr lang="en-US" sz="1400" dirty="0">
                <a:latin typeface="Calibri" panose="020F0502020204030204" pitchFamily="34" charset="0"/>
                <a:ea typeface="Calibri" panose="020F0502020204030204" pitchFamily="34" charset="0"/>
                <a:cs typeface="Calibri" panose="020F0502020204030204" pitchFamily="34" charset="0"/>
              </a:rPr>
              <a:t> usage for 1427–1517 MHz (or applicable subset including guard bands)</a:t>
            </a:r>
          </a:p>
          <a:p>
            <a:pPr lvl="1">
              <a:lnSpc>
                <a:spcPct val="100000"/>
              </a:lnSpc>
              <a:buSzPct val="100000"/>
              <a:buFont typeface="Courier New" panose="02070309020205020404" pitchFamily="49" charset="0"/>
              <a:buChar char="o"/>
            </a:pPr>
            <a:r>
              <a:rPr lang="en-US" sz="1400" dirty="0">
                <a:latin typeface="Calibri" panose="020F0502020204030204" pitchFamily="34" charset="0"/>
                <a:ea typeface="Calibri" panose="020F0502020204030204" pitchFamily="34" charset="0"/>
                <a:cs typeface="Calibri" panose="020F0502020204030204" pitchFamily="34" charset="0"/>
              </a:rPr>
              <a:t>5 MHz channel raster</a:t>
            </a:r>
          </a:p>
          <a:p>
            <a:pPr lvl="1">
              <a:lnSpc>
                <a:spcPct val="100000"/>
              </a:lnSpc>
              <a:buSzPct val="100000"/>
              <a:buFont typeface="Courier New" panose="02070309020205020404" pitchFamily="49" charset="0"/>
              <a:buChar char="o"/>
            </a:pPr>
            <a:r>
              <a:rPr lang="en-US" sz="1400" dirty="0">
                <a:latin typeface="Calibri" panose="020F0502020204030204" pitchFamily="34" charset="0"/>
                <a:ea typeface="Calibri" panose="020F0502020204030204" pitchFamily="34" charset="0"/>
                <a:cs typeface="Calibri" panose="020F0502020204030204" pitchFamily="34" charset="0"/>
              </a:rPr>
              <a:t>Technical conditions aligned with ITU-R M.2159-0 and ECC Decision (17)06</a:t>
            </a:r>
            <a:endParaRPr lang="en-US" sz="1400" b="1" dirty="0">
              <a:latin typeface="Calibri" panose="020F0502020204030204" pitchFamily="34" charset="0"/>
              <a:ea typeface="Calibri" panose="020F0502020204030204" pitchFamily="34" charset="0"/>
              <a:cs typeface="Calibri" panose="020F0502020204030204" pitchFamily="34" charset="0"/>
            </a:endParaRPr>
          </a:p>
          <a:p>
            <a:pPr>
              <a:lnSpc>
                <a:spcPct val="100000"/>
              </a:lnSpc>
              <a:buSzPct val="100000"/>
              <a:buFont typeface="Wingdings" panose="05000000000000000000" pitchFamily="2" charset="2"/>
              <a:buChar char="v"/>
            </a:pPr>
            <a:endParaRPr lang="en-US" sz="1400" b="1" dirty="0">
              <a:latin typeface="Calibri" panose="020F0502020204030204" pitchFamily="34" charset="0"/>
              <a:ea typeface="Calibri" panose="020F0502020204030204" pitchFamily="34" charset="0"/>
              <a:cs typeface="Calibri" panose="020F0502020204030204" pitchFamily="34" charset="0"/>
            </a:endParaRPr>
          </a:p>
          <a:p>
            <a:pPr marL="0" indent="0">
              <a:buSzPct val="100000"/>
              <a:buNone/>
            </a:pPr>
            <a:endParaRPr lang="en-US" sz="1400" b="1" dirty="0">
              <a:latin typeface="Calibri" panose="020F0502020204030204" pitchFamily="34" charset="0"/>
              <a:ea typeface="Calibri" panose="020F0502020204030204" pitchFamily="34" charset="0"/>
              <a:cs typeface="Calibri" panose="020F0502020204030204" pitchFamily="34" charset="0"/>
            </a:endParaRPr>
          </a:p>
          <a:p>
            <a:pPr marL="0" indent="0">
              <a:buSzPct val="100000"/>
              <a:buNone/>
            </a:pPr>
            <a:endParaRPr lang="en-US" sz="1400" b="1" dirty="0">
              <a:latin typeface="Calibri" panose="020F0502020204030204" pitchFamily="34" charset="0"/>
              <a:ea typeface="Calibri" panose="020F0502020204030204" pitchFamily="34" charset="0"/>
              <a:cs typeface="Calibri" panose="020F0502020204030204" pitchFamily="34" charset="0"/>
            </a:endParaRPr>
          </a:p>
          <a:p>
            <a:pPr marL="0" indent="0">
              <a:buSzPct val="100000"/>
              <a:buNone/>
            </a:pPr>
            <a:endParaRPr lang="en-US" sz="1400" b="1" dirty="0">
              <a:latin typeface="Calibri" panose="020F0502020204030204" pitchFamily="34" charset="0"/>
              <a:ea typeface="Calibri" panose="020F0502020204030204" pitchFamily="34" charset="0"/>
              <a:cs typeface="Calibri" panose="020F0502020204030204" pitchFamily="34" charset="0"/>
            </a:endParaRPr>
          </a:p>
          <a:p>
            <a:pPr marL="0" indent="0">
              <a:buSzPct val="100000"/>
              <a:buNone/>
            </a:pPr>
            <a:endParaRPr lang="en-US" sz="1400" b="1"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314910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9262" y="244549"/>
            <a:ext cx="11293476" cy="5947545"/>
          </a:xfrm>
        </p:spPr>
        <p:txBody>
          <a:bodyPr/>
          <a:lstStyle/>
          <a:p>
            <a:pPr marL="0" indent="0">
              <a:lnSpc>
                <a:spcPct val="100000"/>
              </a:lnSpc>
              <a:buSzPct val="100000"/>
              <a:buNone/>
            </a:pPr>
            <a:r>
              <a:rPr lang="en-US" altLang="en-US" sz="2400" b="1" dirty="0">
                <a:solidFill>
                  <a:srgbClr val="C00000"/>
                </a:solidFill>
                <a:latin typeface="Calibri" panose="020F0502020204030204" pitchFamily="34" charset="0"/>
                <a:ea typeface="SimSun" panose="02010600030101010101" pitchFamily="2" charset="-122"/>
                <a:cs typeface="+mj-cs"/>
              </a:rPr>
              <a:t>2. Comments on the 64</a:t>
            </a:r>
            <a:r>
              <a:rPr lang="en-GB" altLang="en-US" sz="2400" b="1" dirty="0">
                <a:solidFill>
                  <a:srgbClr val="C00000"/>
                </a:solidFill>
                <a:latin typeface="Calibri" panose="020F0502020204030204" pitchFamily="34" charset="0"/>
                <a:ea typeface="SimSun" panose="02010600030101010101" pitchFamily="2" charset="-122"/>
                <a:cs typeface="+mj-cs"/>
              </a:rPr>
              <a:t>25-7125 MHz (U6 GHz)</a:t>
            </a:r>
          </a:p>
          <a:p>
            <a:pPr marL="0" indent="0">
              <a:lnSpc>
                <a:spcPct val="100000"/>
              </a:lnSpc>
              <a:buSzPct val="100000"/>
              <a:buNone/>
            </a:pPr>
            <a:endParaRPr lang="en-GB" sz="1600" b="1" dirty="0">
              <a:latin typeface="Calibri" panose="020F0502020204030204" pitchFamily="34" charset="0"/>
              <a:ea typeface="SimSun" panose="02010600030101010101" pitchFamily="2" charset="-122"/>
              <a:cs typeface="Calibri" panose="020F0502020204030204" pitchFamily="34" charset="0"/>
            </a:endParaRPr>
          </a:p>
          <a:p>
            <a:pPr marL="0" indent="0">
              <a:lnSpc>
                <a:spcPct val="100000"/>
              </a:lnSpc>
              <a:buSzPct val="100000"/>
              <a:buNone/>
            </a:pPr>
            <a:r>
              <a:rPr lang="en-US" sz="1800" dirty="0">
                <a:latin typeface="Calibri" panose="020F0502020204030204" pitchFamily="34" charset="0"/>
                <a:ea typeface="Calibri" panose="020F0502020204030204" pitchFamily="34" charset="0"/>
                <a:cs typeface="Calibri" panose="020F0502020204030204" pitchFamily="34" charset="0"/>
              </a:rPr>
              <a:t>Huawei recommends that ICASA </a:t>
            </a:r>
            <a:r>
              <a:rPr lang="en-US" sz="1800" b="1" dirty="0">
                <a:latin typeface="Calibri" panose="020F0502020204030204" pitchFamily="34" charset="0"/>
                <a:ea typeface="Calibri" panose="020F0502020204030204" pitchFamily="34" charset="0"/>
                <a:cs typeface="Calibri" panose="020F0502020204030204" pitchFamily="34" charset="0"/>
              </a:rPr>
              <a:t>maintain the designation of the 6425–7125 MHz band for licensed IMT use</a:t>
            </a:r>
            <a:r>
              <a:rPr lang="en-US" sz="1800" dirty="0">
                <a:latin typeface="Calibri" panose="020F0502020204030204" pitchFamily="34" charset="0"/>
                <a:ea typeface="Calibri" panose="020F0502020204030204" pitchFamily="34" charset="0"/>
                <a:cs typeface="Calibri" panose="020F0502020204030204" pitchFamily="34" charset="0"/>
              </a:rPr>
              <a:t>, in line with WRC-23 outcomes and Africa’s harmonized spectrum roadmap.</a:t>
            </a:r>
          </a:p>
          <a:p>
            <a:pPr marL="0" indent="0">
              <a:lnSpc>
                <a:spcPct val="100000"/>
              </a:lnSpc>
              <a:buSzPct val="100000"/>
              <a:buNone/>
            </a:pPr>
            <a:endParaRPr lang="en-US" sz="1600" dirty="0">
              <a:latin typeface="Calibri" panose="020F0502020204030204" pitchFamily="34" charset="0"/>
              <a:ea typeface="Calibri" panose="020F0502020204030204" pitchFamily="34" charset="0"/>
              <a:cs typeface="Calibri" panose="020F0502020204030204" pitchFamily="34" charset="0"/>
            </a:endParaRPr>
          </a:p>
          <a:p>
            <a:pPr>
              <a:lnSpc>
                <a:spcPct val="100000"/>
              </a:lnSpc>
              <a:buSzPct val="100000"/>
              <a:buFont typeface="Wingdings" panose="05000000000000000000" pitchFamily="2" charset="2"/>
              <a:buChar char="q"/>
            </a:pPr>
            <a:r>
              <a:rPr lang="en-US" sz="1800" b="1" dirty="0">
                <a:latin typeface="Calibri" panose="020F0502020204030204" pitchFamily="34" charset="0"/>
                <a:ea typeface="Calibri" panose="020F0502020204030204" pitchFamily="34" charset="0"/>
                <a:cs typeface="Calibri" panose="020F0502020204030204" pitchFamily="34" charset="0"/>
              </a:rPr>
              <a:t>Alignment with WRC-23 and Global Direction:</a:t>
            </a:r>
            <a:endParaRPr lang="en-US" sz="1800" dirty="0">
              <a:latin typeface="Calibri" panose="020F0502020204030204" pitchFamily="34" charset="0"/>
              <a:ea typeface="Calibri" panose="020F0502020204030204" pitchFamily="34" charset="0"/>
              <a:cs typeface="Calibri" panose="020F0502020204030204" pitchFamily="34" charset="0"/>
            </a:endParaRPr>
          </a:p>
          <a:p>
            <a:pPr>
              <a:lnSpc>
                <a:spcPct val="100000"/>
              </a:lnSpc>
              <a:buSzPct val="100000"/>
              <a:buFont typeface="Wingdings" panose="05000000000000000000" pitchFamily="2" charset="2"/>
              <a:buChar char="v"/>
            </a:pPr>
            <a:r>
              <a:rPr lang="en-US" sz="1400" dirty="0">
                <a:latin typeface="Calibri" panose="020F0502020204030204" pitchFamily="34" charset="0"/>
                <a:ea typeface="Calibri" panose="020F0502020204030204" pitchFamily="34" charset="0"/>
                <a:cs typeface="Calibri" panose="020F0502020204030204" pitchFamily="34" charset="0"/>
              </a:rPr>
              <a:t>Resolution 220 (WRC-23) identifies the </a:t>
            </a:r>
            <a:r>
              <a:rPr lang="en-US" sz="1400" b="1" dirty="0">
                <a:latin typeface="Calibri" panose="020F0502020204030204" pitchFamily="34" charset="0"/>
                <a:ea typeface="Calibri" panose="020F0502020204030204" pitchFamily="34" charset="0"/>
                <a:cs typeface="Calibri" panose="020F0502020204030204" pitchFamily="34" charset="0"/>
              </a:rPr>
              <a:t>Upper 6 GHz band for IMT</a:t>
            </a:r>
            <a:r>
              <a:rPr lang="en-US" sz="1400" dirty="0">
                <a:latin typeface="Calibri" panose="020F0502020204030204" pitchFamily="34" charset="0"/>
                <a:ea typeface="Calibri" panose="020F0502020204030204" pitchFamily="34" charset="0"/>
                <a:cs typeface="Calibri" panose="020F0502020204030204" pitchFamily="34" charset="0"/>
              </a:rPr>
              <a:t>, supported by </a:t>
            </a:r>
            <a:r>
              <a:rPr lang="en-US" sz="1400" b="1" dirty="0">
                <a:latin typeface="Calibri" panose="020F0502020204030204" pitchFamily="34" charset="0"/>
                <a:ea typeface="Calibri" panose="020F0502020204030204" pitchFamily="34" charset="0"/>
                <a:cs typeface="Calibri" panose="020F0502020204030204" pitchFamily="34" charset="0"/>
              </a:rPr>
              <a:t>ITU-R M.1036-7</a:t>
            </a:r>
            <a:r>
              <a:rPr lang="en-US" sz="1400" dirty="0">
                <a:latin typeface="Calibri" panose="020F0502020204030204" pitchFamily="34" charset="0"/>
                <a:ea typeface="Calibri" panose="020F0502020204030204" pitchFamily="34" charset="0"/>
                <a:cs typeface="Calibri" panose="020F0502020204030204" pitchFamily="34" charset="0"/>
              </a:rPr>
              <a:t>.</a:t>
            </a:r>
          </a:p>
          <a:p>
            <a:pPr>
              <a:lnSpc>
                <a:spcPct val="100000"/>
              </a:lnSpc>
              <a:buSzPct val="100000"/>
              <a:buFont typeface="Wingdings" panose="05000000000000000000" pitchFamily="2" charset="2"/>
              <a:buChar char="v"/>
            </a:pPr>
            <a:r>
              <a:rPr lang="en-US" sz="1400" dirty="0">
                <a:latin typeface="Calibri" panose="020F0502020204030204" pitchFamily="34" charset="0"/>
                <a:ea typeface="Calibri" panose="020F0502020204030204" pitchFamily="34" charset="0"/>
                <a:cs typeface="Calibri" panose="020F0502020204030204" pitchFamily="34" charset="0"/>
              </a:rPr>
              <a:t>Global momentum for IMT in U6 GHz has accelerated across </a:t>
            </a:r>
            <a:r>
              <a:rPr lang="en-US" sz="1400" b="1" dirty="0">
                <a:latin typeface="Calibri" panose="020F0502020204030204" pitchFamily="34" charset="0"/>
                <a:ea typeface="Calibri" panose="020F0502020204030204" pitchFamily="34" charset="0"/>
                <a:cs typeface="Calibri" panose="020F0502020204030204" pitchFamily="34" charset="0"/>
              </a:rPr>
              <a:t>Latin America, Asia, Middle East, and Asia-Pacific</a:t>
            </a:r>
            <a:r>
              <a:rPr lang="en-US" sz="1400" dirty="0">
                <a:latin typeface="Calibri" panose="020F0502020204030204" pitchFamily="34" charset="0"/>
                <a:ea typeface="Calibri" panose="020F0502020204030204" pitchFamily="34" charset="0"/>
                <a:cs typeface="Calibri" panose="020F0502020204030204" pitchFamily="34" charset="0"/>
              </a:rPr>
              <a:t>.</a:t>
            </a:r>
          </a:p>
          <a:p>
            <a:pPr>
              <a:lnSpc>
                <a:spcPct val="100000"/>
              </a:lnSpc>
              <a:buSzPct val="100000"/>
              <a:buFont typeface="Wingdings" panose="05000000000000000000" pitchFamily="2" charset="2"/>
              <a:buChar char="v"/>
            </a:pPr>
            <a:r>
              <a:rPr lang="en-US" sz="1400" dirty="0">
                <a:latin typeface="Calibri" panose="020F0502020204030204" pitchFamily="34" charset="0"/>
                <a:ea typeface="Calibri" panose="020F0502020204030204" pitchFamily="34" charset="0"/>
                <a:cs typeface="Calibri" panose="020F0502020204030204" pitchFamily="34" charset="0"/>
              </a:rPr>
              <a:t>In </a:t>
            </a:r>
            <a:r>
              <a:rPr lang="en-US" sz="1400" b="1" dirty="0">
                <a:latin typeface="Calibri" panose="020F0502020204030204" pitchFamily="34" charset="0"/>
                <a:ea typeface="Calibri" panose="020F0502020204030204" pitchFamily="34" charset="0"/>
                <a:cs typeface="Calibri" panose="020F0502020204030204" pitchFamily="34" charset="0"/>
              </a:rPr>
              <a:t>November 2025</a:t>
            </a:r>
            <a:r>
              <a:rPr lang="en-US" sz="1400" dirty="0">
                <a:latin typeface="Calibri" panose="020F0502020204030204" pitchFamily="34" charset="0"/>
                <a:ea typeface="Calibri" panose="020F0502020204030204" pitchFamily="34" charset="0"/>
                <a:cs typeface="Calibri" panose="020F0502020204030204" pitchFamily="34" charset="0"/>
              </a:rPr>
              <a:t>, Europe’s </a:t>
            </a:r>
            <a:r>
              <a:rPr lang="en-US" sz="1400" b="1" dirty="0">
                <a:latin typeface="Calibri" panose="020F0502020204030204" pitchFamily="34" charset="0"/>
                <a:ea typeface="Calibri" panose="020F0502020204030204" pitchFamily="34" charset="0"/>
                <a:cs typeface="Calibri" panose="020F0502020204030204" pitchFamily="34" charset="0"/>
              </a:rPr>
              <a:t>Radio Spectrum Policy Group (RSPG)</a:t>
            </a:r>
            <a:r>
              <a:rPr lang="en-US" sz="1400" dirty="0">
                <a:latin typeface="Calibri" panose="020F0502020204030204" pitchFamily="34" charset="0"/>
                <a:ea typeface="Calibri" panose="020F0502020204030204" pitchFamily="34" charset="0"/>
                <a:cs typeface="Calibri" panose="020F0502020204030204" pitchFamily="34" charset="0"/>
              </a:rPr>
              <a:t> endorsed allocating </a:t>
            </a:r>
            <a:r>
              <a:rPr lang="en-US" sz="1400" b="1" dirty="0">
                <a:latin typeface="Calibri" panose="020F0502020204030204" pitchFamily="34" charset="0"/>
                <a:ea typeface="Calibri" panose="020F0502020204030204" pitchFamily="34" charset="0"/>
                <a:cs typeface="Calibri" panose="020F0502020204030204" pitchFamily="34" charset="0"/>
              </a:rPr>
              <a:t>540 MHz</a:t>
            </a:r>
            <a:r>
              <a:rPr lang="en-US" sz="1400" dirty="0">
                <a:latin typeface="Calibri" panose="020F0502020204030204" pitchFamily="34" charset="0"/>
                <a:ea typeface="Calibri" panose="020F0502020204030204" pitchFamily="34" charset="0"/>
                <a:cs typeface="Calibri" panose="020F0502020204030204" pitchFamily="34" charset="0"/>
              </a:rPr>
              <a:t> of U6 GHz to IMT, with further confirmation expected post-WRC-27.</a:t>
            </a:r>
          </a:p>
          <a:p>
            <a:pPr>
              <a:lnSpc>
                <a:spcPct val="100000"/>
              </a:lnSpc>
              <a:buSzPct val="100000"/>
              <a:buFont typeface="Wingdings" panose="05000000000000000000" pitchFamily="2" charset="2"/>
              <a:buChar char="v"/>
            </a:pPr>
            <a:r>
              <a:rPr lang="en-US" sz="1400" dirty="0">
                <a:latin typeface="Calibri" panose="020F0502020204030204" pitchFamily="34" charset="0"/>
                <a:ea typeface="Calibri" panose="020F0502020204030204" pitchFamily="34" charset="0"/>
                <a:cs typeface="Calibri" panose="020F0502020204030204" pitchFamily="34" charset="0"/>
              </a:rPr>
              <a:t>Countries assigning both lower and upper </a:t>
            </a:r>
            <a:r>
              <a:rPr lang="en-US" sz="1400" b="1" dirty="0">
                <a:latin typeface="Calibri" panose="020F0502020204030204" pitchFamily="34" charset="0"/>
                <a:ea typeface="Calibri" panose="020F0502020204030204" pitchFamily="34" charset="0"/>
                <a:cs typeface="Calibri" panose="020F0502020204030204" pitchFamily="34" charset="0"/>
              </a:rPr>
              <a:t>6 GHz to Wi-Fi </a:t>
            </a:r>
            <a:r>
              <a:rPr lang="en-US" sz="1400" dirty="0">
                <a:latin typeface="Calibri" panose="020F0502020204030204" pitchFamily="34" charset="0"/>
                <a:ea typeface="Calibri" panose="020F0502020204030204" pitchFamily="34" charset="0"/>
                <a:cs typeface="Calibri" panose="020F0502020204030204" pitchFamily="34" charset="0"/>
              </a:rPr>
              <a:t>represent </a:t>
            </a:r>
            <a:r>
              <a:rPr lang="en-US" sz="1400" b="1" dirty="0">
                <a:latin typeface="Calibri" panose="020F0502020204030204" pitchFamily="34" charset="0"/>
                <a:ea typeface="Calibri" panose="020F0502020204030204" pitchFamily="34" charset="0"/>
                <a:cs typeface="Calibri" panose="020F0502020204030204" pitchFamily="34" charset="0"/>
              </a:rPr>
              <a:t>only ~8% of the global population</a:t>
            </a:r>
            <a:r>
              <a:rPr lang="en-US" sz="1400" dirty="0">
                <a:latin typeface="Calibri" panose="020F0502020204030204" pitchFamily="34" charset="0"/>
                <a:ea typeface="Calibri" panose="020F0502020204030204" pitchFamily="34" charset="0"/>
                <a:cs typeface="Calibri" panose="020F0502020204030204" pitchFamily="34" charset="0"/>
              </a:rPr>
              <a:t>.</a:t>
            </a:r>
          </a:p>
          <a:p>
            <a:pPr marL="0" indent="0">
              <a:lnSpc>
                <a:spcPct val="100000"/>
              </a:lnSpc>
              <a:buSzPct val="100000"/>
              <a:buNone/>
            </a:pPr>
            <a:endParaRPr lang="en-US" sz="1800" dirty="0">
              <a:latin typeface="Calibri" panose="020F0502020204030204" pitchFamily="34" charset="0"/>
              <a:ea typeface="Calibri" panose="020F0502020204030204" pitchFamily="34" charset="0"/>
              <a:cs typeface="Calibri" panose="020F0502020204030204" pitchFamily="34" charset="0"/>
            </a:endParaRPr>
          </a:p>
          <a:p>
            <a:pPr>
              <a:lnSpc>
                <a:spcPct val="100000"/>
              </a:lnSpc>
              <a:buSzPct val="100000"/>
              <a:buFont typeface="Wingdings" panose="05000000000000000000" pitchFamily="2" charset="2"/>
              <a:buChar char="q"/>
            </a:pPr>
            <a:r>
              <a:rPr lang="en-US" sz="1800" b="1" dirty="0">
                <a:latin typeface="Calibri" panose="020F0502020204030204" pitchFamily="34" charset="0"/>
                <a:ea typeface="Calibri" panose="020F0502020204030204" pitchFamily="34" charset="0"/>
                <a:cs typeface="Calibri" panose="020F0502020204030204" pitchFamily="34" charset="0"/>
              </a:rPr>
              <a:t>Consistency with Africa and South Africa’s Leadership:</a:t>
            </a:r>
          </a:p>
          <a:p>
            <a:pPr>
              <a:lnSpc>
                <a:spcPct val="100000"/>
              </a:lnSpc>
              <a:buSzPct val="100000"/>
              <a:buFont typeface="Wingdings" panose="05000000000000000000" pitchFamily="2" charset="2"/>
              <a:buChar char="v"/>
            </a:pPr>
            <a:r>
              <a:rPr lang="en-US" sz="1400" dirty="0">
                <a:latin typeface="Calibri" panose="020F0502020204030204" pitchFamily="34" charset="0"/>
                <a:ea typeface="Calibri" panose="020F0502020204030204" pitchFamily="34" charset="0"/>
                <a:cs typeface="Calibri" panose="020F0502020204030204" pitchFamily="34" charset="0"/>
              </a:rPr>
              <a:t>South Africa has historically played a </a:t>
            </a:r>
            <a:r>
              <a:rPr lang="en-US" sz="1400" b="1" dirty="0">
                <a:latin typeface="Calibri" panose="020F0502020204030204" pitchFamily="34" charset="0"/>
                <a:ea typeface="Calibri" panose="020F0502020204030204" pitchFamily="34" charset="0"/>
                <a:cs typeface="Calibri" panose="020F0502020204030204" pitchFamily="34" charset="0"/>
              </a:rPr>
              <a:t>leading role</a:t>
            </a:r>
            <a:r>
              <a:rPr lang="en-US" sz="1400" dirty="0">
                <a:latin typeface="Calibri" panose="020F0502020204030204" pitchFamily="34" charset="0"/>
                <a:ea typeface="Calibri" panose="020F0502020204030204" pitchFamily="34" charset="0"/>
                <a:cs typeface="Calibri" panose="020F0502020204030204" pitchFamily="34" charset="0"/>
              </a:rPr>
              <a:t> in advocating IMT identification for U6 GHz in Region 1.</a:t>
            </a:r>
          </a:p>
          <a:p>
            <a:pPr>
              <a:lnSpc>
                <a:spcPct val="100000"/>
              </a:lnSpc>
              <a:buSzPct val="100000"/>
              <a:buFont typeface="Wingdings" panose="05000000000000000000" pitchFamily="2" charset="2"/>
              <a:buChar char="v"/>
            </a:pPr>
            <a:r>
              <a:rPr lang="en-US" sz="1400" dirty="0">
                <a:latin typeface="Calibri" panose="020F0502020204030204" pitchFamily="34" charset="0"/>
                <a:ea typeface="Calibri" panose="020F0502020204030204" pitchFamily="34" charset="0"/>
                <a:cs typeface="Calibri" panose="020F0502020204030204" pitchFamily="34" charset="0"/>
              </a:rPr>
              <a:t>The IMT designation aligns with:</a:t>
            </a:r>
          </a:p>
          <a:p>
            <a:pPr marL="742950" lvl="1" indent="-285750">
              <a:lnSpc>
                <a:spcPct val="100000"/>
              </a:lnSpc>
              <a:buSzPct val="100000"/>
              <a:buFont typeface="Courier New" panose="02070309020205020404" pitchFamily="49" charset="0"/>
              <a:buChar char="o"/>
            </a:pPr>
            <a:r>
              <a:rPr lang="en-US" sz="1400" b="1" dirty="0">
                <a:latin typeface="Calibri" panose="020F0502020204030204" pitchFamily="34" charset="0"/>
                <a:ea typeface="Calibri" panose="020F0502020204030204" pitchFamily="34" charset="0"/>
                <a:cs typeface="Calibri" panose="020F0502020204030204" pitchFamily="34" charset="0"/>
              </a:rPr>
              <a:t>ATU-R Recommendation 008-0 (July 2025)</a:t>
            </a:r>
            <a:endParaRPr lang="en-US" sz="1400" dirty="0">
              <a:latin typeface="Calibri" panose="020F0502020204030204" pitchFamily="34" charset="0"/>
              <a:ea typeface="Calibri" panose="020F0502020204030204" pitchFamily="34" charset="0"/>
              <a:cs typeface="Calibri" panose="020F0502020204030204" pitchFamily="34" charset="0"/>
            </a:endParaRPr>
          </a:p>
          <a:p>
            <a:pPr marL="742950" lvl="1" indent="-285750">
              <a:lnSpc>
                <a:spcPct val="100000"/>
              </a:lnSpc>
              <a:buSzPct val="100000"/>
              <a:buFont typeface="Courier New" panose="02070309020205020404" pitchFamily="49" charset="0"/>
              <a:buChar char="o"/>
            </a:pPr>
            <a:r>
              <a:rPr lang="en-US" sz="1400" b="1" dirty="0">
                <a:latin typeface="Calibri" panose="020F0502020204030204" pitchFamily="34" charset="0"/>
                <a:ea typeface="Calibri" panose="020F0502020204030204" pitchFamily="34" charset="0"/>
                <a:cs typeface="Calibri" panose="020F0502020204030204" pitchFamily="34" charset="0"/>
              </a:rPr>
              <a:t>Africa Spectrum Allocation Plan (</a:t>
            </a:r>
            <a:r>
              <a:rPr lang="en-US" sz="1400" b="1" dirty="0" err="1">
                <a:latin typeface="Calibri" panose="020F0502020204030204" pitchFamily="34" charset="0"/>
                <a:ea typeface="Calibri" panose="020F0502020204030204" pitchFamily="34" charset="0"/>
                <a:cs typeface="Calibri" panose="020F0502020204030204" pitchFamily="34" charset="0"/>
              </a:rPr>
              <a:t>AfriSAP</a:t>
            </a:r>
            <a:r>
              <a:rPr lang="en-US" sz="1400" b="1" dirty="0">
                <a:latin typeface="Calibri" panose="020F0502020204030204" pitchFamily="34" charset="0"/>
                <a:ea typeface="Calibri" panose="020F0502020204030204" pitchFamily="34" charset="0"/>
                <a:cs typeface="Calibri" panose="020F0502020204030204" pitchFamily="34" charset="0"/>
              </a:rPr>
              <a:t>, July 2025)</a:t>
            </a:r>
            <a:endParaRPr lang="en-US" sz="1400" dirty="0">
              <a:latin typeface="Calibri" panose="020F0502020204030204" pitchFamily="34" charset="0"/>
              <a:ea typeface="Calibri" panose="020F0502020204030204" pitchFamily="34" charset="0"/>
              <a:cs typeface="Calibri" panose="020F0502020204030204" pitchFamily="34" charset="0"/>
            </a:endParaRPr>
          </a:p>
          <a:p>
            <a:pPr>
              <a:lnSpc>
                <a:spcPct val="100000"/>
              </a:lnSpc>
              <a:buSzPct val="100000"/>
              <a:buFont typeface="Wingdings" panose="05000000000000000000" pitchFamily="2" charset="2"/>
              <a:buChar char="v"/>
            </a:pPr>
            <a:r>
              <a:rPr lang="en-US" sz="1400" dirty="0">
                <a:latin typeface="Calibri" panose="020F0502020204030204" pitchFamily="34" charset="0"/>
                <a:ea typeface="Calibri" panose="020F0502020204030204" pitchFamily="34" charset="0"/>
                <a:cs typeface="Calibri" panose="020F0502020204030204" pitchFamily="34" charset="0"/>
              </a:rPr>
              <a:t>Maintaining IMT use preserves policy consistency and regional harmonization.</a:t>
            </a:r>
          </a:p>
          <a:p>
            <a:pPr marL="0" indent="0">
              <a:lnSpc>
                <a:spcPct val="100000"/>
              </a:lnSpc>
              <a:buSzPct val="100000"/>
              <a:buNone/>
            </a:pPr>
            <a:endParaRPr lang="en-US" sz="1800" b="1" dirty="0">
              <a:latin typeface="Calibri" panose="020F0502020204030204" pitchFamily="34" charset="0"/>
              <a:ea typeface="Calibri" panose="020F0502020204030204" pitchFamily="34" charset="0"/>
              <a:cs typeface="Calibri" panose="020F0502020204030204" pitchFamily="34" charset="0"/>
            </a:endParaRPr>
          </a:p>
          <a:p>
            <a:pPr marL="0" indent="0">
              <a:lnSpc>
                <a:spcPct val="100000"/>
              </a:lnSpc>
              <a:buSzPct val="100000"/>
              <a:buNone/>
            </a:pPr>
            <a:endParaRPr lang="en-US" sz="1800" b="1" dirty="0">
              <a:latin typeface="Calibri" panose="020F0502020204030204" pitchFamily="34" charset="0"/>
              <a:ea typeface="Calibri" panose="020F0502020204030204" pitchFamily="34" charset="0"/>
              <a:cs typeface="Calibri" panose="020F0502020204030204" pitchFamily="34" charset="0"/>
            </a:endParaRPr>
          </a:p>
          <a:p>
            <a:pPr marL="0" indent="0">
              <a:buSzPct val="100000"/>
              <a:buNone/>
            </a:pPr>
            <a:endParaRPr lang="en-US" sz="1800" b="1"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504166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9262" y="281763"/>
            <a:ext cx="11293476" cy="5910331"/>
          </a:xfrm>
        </p:spPr>
        <p:txBody>
          <a:bodyPr/>
          <a:lstStyle/>
          <a:p>
            <a:pPr marL="0" indent="0">
              <a:lnSpc>
                <a:spcPct val="100000"/>
              </a:lnSpc>
              <a:buSzPct val="100000"/>
              <a:buNone/>
            </a:pPr>
            <a:r>
              <a:rPr lang="en-US" altLang="en-US" sz="2400" b="1" dirty="0">
                <a:solidFill>
                  <a:srgbClr val="C00000"/>
                </a:solidFill>
                <a:latin typeface="Calibri" panose="020F0502020204030204" pitchFamily="34" charset="0"/>
                <a:ea typeface="SimSun" panose="02010600030101010101" pitchFamily="2" charset="-122"/>
                <a:cs typeface="+mj-cs"/>
              </a:rPr>
              <a:t>Comments on the 64</a:t>
            </a:r>
            <a:r>
              <a:rPr lang="en-GB" altLang="en-US" sz="2400" b="1" dirty="0">
                <a:solidFill>
                  <a:srgbClr val="C00000"/>
                </a:solidFill>
                <a:latin typeface="Calibri" panose="020F0502020204030204" pitchFamily="34" charset="0"/>
                <a:ea typeface="SimSun" panose="02010600030101010101" pitchFamily="2" charset="-122"/>
                <a:cs typeface="+mj-cs"/>
              </a:rPr>
              <a:t>25-7125 MHz (U6 GHz)</a:t>
            </a:r>
          </a:p>
          <a:p>
            <a:pPr marL="0" indent="0">
              <a:lnSpc>
                <a:spcPct val="100000"/>
              </a:lnSpc>
              <a:buSzPct val="100000"/>
              <a:buNone/>
            </a:pPr>
            <a:endParaRPr lang="en-GB" sz="1600" b="1" dirty="0">
              <a:latin typeface="Calibri" panose="020F0502020204030204" pitchFamily="34" charset="0"/>
              <a:ea typeface="SimSun" panose="02010600030101010101" pitchFamily="2" charset="-122"/>
              <a:cs typeface="Calibri" panose="020F0502020204030204" pitchFamily="34" charset="0"/>
            </a:endParaRPr>
          </a:p>
          <a:p>
            <a:pPr>
              <a:lnSpc>
                <a:spcPct val="100000"/>
              </a:lnSpc>
              <a:buSzPct val="100000"/>
              <a:buFont typeface="Wingdings" panose="05000000000000000000" pitchFamily="2" charset="2"/>
              <a:buChar char="q"/>
            </a:pPr>
            <a:r>
              <a:rPr lang="en-US" sz="1800" b="1" dirty="0">
                <a:latin typeface="Calibri" panose="020F0502020204030204" pitchFamily="34" charset="0"/>
                <a:ea typeface="Calibri" panose="020F0502020204030204" pitchFamily="34" charset="0"/>
                <a:cs typeface="Calibri" panose="020F0502020204030204" pitchFamily="34" charset="0"/>
              </a:rPr>
              <a:t>Capacity, 5G Evolution and 6G Readiness:</a:t>
            </a:r>
            <a:endParaRPr lang="en-US" sz="1800" dirty="0">
              <a:latin typeface="Calibri" panose="020F0502020204030204" pitchFamily="34" charset="0"/>
              <a:ea typeface="Calibri" panose="020F0502020204030204" pitchFamily="34" charset="0"/>
              <a:cs typeface="Calibri" panose="020F0502020204030204" pitchFamily="34" charset="0"/>
            </a:endParaRPr>
          </a:p>
          <a:p>
            <a:pPr>
              <a:lnSpc>
                <a:spcPct val="100000"/>
              </a:lnSpc>
              <a:buSzPct val="100000"/>
              <a:buFont typeface="Wingdings" panose="05000000000000000000" pitchFamily="2" charset="2"/>
              <a:buChar char="v"/>
            </a:pPr>
            <a:r>
              <a:rPr lang="en-US" sz="1400" dirty="0">
                <a:latin typeface="Calibri" panose="020F0502020204030204" pitchFamily="34" charset="0"/>
                <a:ea typeface="Calibri" panose="020F0502020204030204" pitchFamily="34" charset="0"/>
                <a:cs typeface="Calibri" panose="020F0502020204030204" pitchFamily="34" charset="0"/>
              </a:rPr>
              <a:t>Upper 6 GHz is </a:t>
            </a:r>
            <a:r>
              <a:rPr lang="en-US" sz="1400" b="1" dirty="0">
                <a:latin typeface="Calibri" panose="020F0502020204030204" pitchFamily="34" charset="0"/>
                <a:ea typeface="Calibri" panose="020F0502020204030204" pitchFamily="34" charset="0"/>
                <a:cs typeface="Calibri" panose="020F0502020204030204" pitchFamily="34" charset="0"/>
              </a:rPr>
              <a:t>critical for 5G capacity expansion</a:t>
            </a:r>
            <a:r>
              <a:rPr lang="en-US" sz="1400" dirty="0">
                <a:latin typeface="Calibri" panose="020F0502020204030204" pitchFamily="34" charset="0"/>
                <a:ea typeface="Calibri" panose="020F0502020204030204" pitchFamily="34" charset="0"/>
                <a:cs typeface="Calibri" panose="020F0502020204030204" pitchFamily="34" charset="0"/>
              </a:rPr>
              <a:t> and forms a </a:t>
            </a:r>
            <a:r>
              <a:rPr lang="en-US" sz="1400" b="1" dirty="0">
                <a:latin typeface="Calibri" panose="020F0502020204030204" pitchFamily="34" charset="0"/>
                <a:ea typeface="Calibri" panose="020F0502020204030204" pitchFamily="34" charset="0"/>
                <a:cs typeface="Calibri" panose="020F0502020204030204" pitchFamily="34" charset="0"/>
              </a:rPr>
              <a:t>foundation for future 6G networks</a:t>
            </a:r>
            <a:r>
              <a:rPr lang="en-US" sz="1400" dirty="0">
                <a:latin typeface="Calibri" panose="020F0502020204030204" pitchFamily="34" charset="0"/>
                <a:ea typeface="Calibri" panose="020F0502020204030204" pitchFamily="34" charset="0"/>
                <a:cs typeface="Calibri" panose="020F0502020204030204" pitchFamily="34" charset="0"/>
              </a:rPr>
              <a:t>.</a:t>
            </a:r>
          </a:p>
          <a:p>
            <a:pPr>
              <a:lnSpc>
                <a:spcPct val="100000"/>
              </a:lnSpc>
              <a:buSzPct val="100000"/>
              <a:buFont typeface="Wingdings" panose="05000000000000000000" pitchFamily="2" charset="2"/>
              <a:buChar char="v"/>
            </a:pPr>
            <a:r>
              <a:rPr lang="en-US" sz="1400" dirty="0">
                <a:latin typeface="Calibri" panose="020F0502020204030204" pitchFamily="34" charset="0"/>
                <a:ea typeface="Calibri" panose="020F0502020204030204" pitchFamily="34" charset="0"/>
                <a:cs typeface="Calibri" panose="020F0502020204030204" pitchFamily="34" charset="0"/>
              </a:rPr>
              <a:t>Licensed IMT use delivers higher spectral efficiency, predictable quality of service, and stronger economic value.</a:t>
            </a:r>
          </a:p>
          <a:p>
            <a:pPr marL="0" indent="0">
              <a:lnSpc>
                <a:spcPct val="100000"/>
              </a:lnSpc>
              <a:buNone/>
            </a:pPr>
            <a:endParaRPr lang="en-US" sz="1600" b="1" dirty="0">
              <a:latin typeface="Calibri" panose="020F0502020204030204" pitchFamily="34" charset="0"/>
              <a:ea typeface="Calibri" panose="020F0502020204030204" pitchFamily="34" charset="0"/>
              <a:cs typeface="Calibri" panose="020F0502020204030204" pitchFamily="34" charset="0"/>
            </a:endParaRPr>
          </a:p>
          <a:p>
            <a:pPr>
              <a:lnSpc>
                <a:spcPct val="100000"/>
              </a:lnSpc>
              <a:buSzPct val="100000"/>
              <a:buFont typeface="Wingdings" panose="05000000000000000000" pitchFamily="2" charset="2"/>
              <a:buChar char="q"/>
            </a:pPr>
            <a:r>
              <a:rPr lang="en-US" sz="1800" b="1" dirty="0">
                <a:latin typeface="Calibri" panose="020F0502020204030204" pitchFamily="34" charset="0"/>
                <a:ea typeface="Calibri" panose="020F0502020204030204" pitchFamily="34" charset="0"/>
                <a:cs typeface="Calibri" panose="020F0502020204030204" pitchFamily="34" charset="0"/>
              </a:rPr>
              <a:t>Concern on WAS/RLAN Inclusion:</a:t>
            </a:r>
          </a:p>
          <a:p>
            <a:pPr>
              <a:lnSpc>
                <a:spcPct val="100000"/>
              </a:lnSpc>
              <a:buSzPct val="100000"/>
              <a:buFont typeface="Wingdings" panose="05000000000000000000" pitchFamily="2" charset="2"/>
              <a:buChar char="v"/>
            </a:pPr>
            <a:r>
              <a:rPr lang="en-US" sz="1400" dirty="0">
                <a:latin typeface="Calibri" panose="020F0502020204030204" pitchFamily="34" charset="0"/>
                <a:ea typeface="Calibri" panose="020F0502020204030204" pitchFamily="34" charset="0"/>
                <a:cs typeface="Calibri" panose="020F0502020204030204" pitchFamily="34" charset="0"/>
              </a:rPr>
              <a:t>The inclusion of </a:t>
            </a:r>
            <a:r>
              <a:rPr lang="en-US" sz="1400" b="1" dirty="0">
                <a:latin typeface="Calibri" panose="020F0502020204030204" pitchFamily="34" charset="0"/>
                <a:ea typeface="Calibri" panose="020F0502020204030204" pitchFamily="34" charset="0"/>
                <a:cs typeface="Calibri" panose="020F0502020204030204" pitchFamily="34" charset="0"/>
              </a:rPr>
              <a:t>WAS/RLAN as a typical application</a:t>
            </a:r>
            <a:r>
              <a:rPr lang="en-US" sz="1400" dirty="0">
                <a:latin typeface="Calibri" panose="020F0502020204030204" pitchFamily="34" charset="0"/>
                <a:ea typeface="Calibri" panose="020F0502020204030204" pitchFamily="34" charset="0"/>
                <a:cs typeface="Calibri" panose="020F0502020204030204" pitchFamily="34" charset="0"/>
              </a:rPr>
              <a:t> in the Second Draft NRFP creates:</a:t>
            </a:r>
          </a:p>
          <a:p>
            <a:pPr marL="742950" lvl="1" indent="-285750">
              <a:lnSpc>
                <a:spcPct val="100000"/>
              </a:lnSpc>
              <a:buSzPct val="100000"/>
              <a:buFont typeface="Courier New" panose="02070309020205020404" pitchFamily="49" charset="0"/>
              <a:buChar char="o"/>
            </a:pPr>
            <a:r>
              <a:rPr lang="en-US" sz="1400" dirty="0">
                <a:latin typeface="Calibri" panose="020F0502020204030204" pitchFamily="34" charset="0"/>
                <a:ea typeface="Calibri" panose="020F0502020204030204" pitchFamily="34" charset="0"/>
                <a:cs typeface="Calibri" panose="020F0502020204030204" pitchFamily="34" charset="0"/>
              </a:rPr>
              <a:t>Policy ambiguity on intended spectrum use</a:t>
            </a:r>
          </a:p>
          <a:p>
            <a:pPr marL="742950" lvl="1" indent="-285750">
              <a:lnSpc>
                <a:spcPct val="100000"/>
              </a:lnSpc>
              <a:buSzPct val="100000"/>
              <a:buFont typeface="Courier New" panose="02070309020205020404" pitchFamily="49" charset="0"/>
              <a:buChar char="o"/>
            </a:pPr>
            <a:r>
              <a:rPr lang="en-US" sz="1400" dirty="0">
                <a:latin typeface="Calibri" panose="020F0502020204030204" pitchFamily="34" charset="0"/>
                <a:ea typeface="Calibri" panose="020F0502020204030204" pitchFamily="34" charset="0"/>
                <a:cs typeface="Calibri" panose="020F0502020204030204" pitchFamily="34" charset="0"/>
              </a:rPr>
              <a:t>Misalignment with WRC-23 and Africa’s agreed position</a:t>
            </a:r>
          </a:p>
          <a:p>
            <a:pPr>
              <a:lnSpc>
                <a:spcPct val="100000"/>
              </a:lnSpc>
              <a:buSzPct val="100000"/>
              <a:buFont typeface="Wingdings" panose="05000000000000000000" pitchFamily="2" charset="2"/>
              <a:buChar char="v"/>
            </a:pPr>
            <a:r>
              <a:rPr lang="en-US" sz="1400" b="1" dirty="0">
                <a:latin typeface="Calibri" panose="020F0502020204030204" pitchFamily="34" charset="0"/>
                <a:ea typeface="Calibri" panose="020F0502020204030204" pitchFamily="34" charset="0"/>
                <a:cs typeface="Calibri" panose="020F0502020204030204" pitchFamily="34" charset="0"/>
              </a:rPr>
              <a:t>CEPT technical studies (ECC Report 366)</a:t>
            </a:r>
            <a:r>
              <a:rPr lang="en-US" sz="1400" dirty="0">
                <a:latin typeface="Calibri" panose="020F0502020204030204" pitchFamily="34" charset="0"/>
                <a:ea typeface="Calibri" panose="020F0502020204030204" pitchFamily="34" charset="0"/>
                <a:cs typeface="Calibri" panose="020F0502020204030204" pitchFamily="34" charset="0"/>
              </a:rPr>
              <a:t> confirm that </a:t>
            </a:r>
            <a:r>
              <a:rPr lang="en-US" sz="1400" b="1" dirty="0">
                <a:latin typeface="Calibri" panose="020F0502020204030204" pitchFamily="34" charset="0"/>
                <a:ea typeface="Calibri" panose="020F0502020204030204" pitchFamily="34" charset="0"/>
                <a:cs typeface="Calibri" panose="020F0502020204030204" pitchFamily="34" charset="0"/>
              </a:rPr>
              <a:t>IMT and WAS/RLAN cannot coexist effectively</a:t>
            </a:r>
            <a:r>
              <a:rPr lang="en-US" sz="1400" dirty="0">
                <a:latin typeface="Calibri" panose="020F0502020204030204" pitchFamily="34" charset="0"/>
                <a:ea typeface="Calibri" panose="020F0502020204030204" pitchFamily="34" charset="0"/>
                <a:cs typeface="Calibri" panose="020F0502020204030204" pitchFamily="34" charset="0"/>
              </a:rPr>
              <a:t> in this band.</a:t>
            </a:r>
          </a:p>
          <a:p>
            <a:pPr>
              <a:lnSpc>
                <a:spcPct val="100000"/>
              </a:lnSpc>
              <a:buSzPct val="100000"/>
              <a:buFont typeface="Wingdings" panose="05000000000000000000" pitchFamily="2" charset="2"/>
              <a:buChar char="v"/>
            </a:pPr>
            <a:endParaRPr lang="en-US" sz="1400" dirty="0">
              <a:latin typeface="Calibri" panose="020F0502020204030204" pitchFamily="34" charset="0"/>
              <a:ea typeface="Calibri" panose="020F0502020204030204" pitchFamily="34" charset="0"/>
              <a:cs typeface="Calibri" panose="020F0502020204030204" pitchFamily="34" charset="0"/>
            </a:endParaRPr>
          </a:p>
          <a:p>
            <a:pPr>
              <a:lnSpc>
                <a:spcPct val="100000"/>
              </a:lnSpc>
              <a:buSzPct val="100000"/>
              <a:buFont typeface="Wingdings" panose="05000000000000000000" pitchFamily="2" charset="2"/>
              <a:buChar char="q"/>
            </a:pPr>
            <a:r>
              <a:rPr lang="en-US" sz="1800" b="1" dirty="0">
                <a:latin typeface="Calibri" panose="020F0502020204030204" pitchFamily="34" charset="0"/>
                <a:ea typeface="Calibri" panose="020F0502020204030204" pitchFamily="34" charset="0"/>
                <a:cs typeface="Calibri" panose="020F0502020204030204" pitchFamily="34" charset="0"/>
              </a:rPr>
              <a:t>Huawei Recommends:</a:t>
            </a:r>
          </a:p>
          <a:p>
            <a:pPr>
              <a:lnSpc>
                <a:spcPct val="100000"/>
              </a:lnSpc>
              <a:buSzPct val="100000"/>
              <a:buFont typeface="Wingdings" panose="05000000000000000000" pitchFamily="2" charset="2"/>
              <a:buChar char="v"/>
            </a:pPr>
            <a:r>
              <a:rPr lang="en-US" sz="1400" dirty="0">
                <a:latin typeface="Calibri" panose="020F0502020204030204" pitchFamily="34" charset="0"/>
                <a:ea typeface="Calibri" panose="020F0502020204030204" pitchFamily="34" charset="0"/>
                <a:cs typeface="Calibri" panose="020F0502020204030204" pitchFamily="34" charset="0"/>
              </a:rPr>
              <a:t>Huawei Recommend ICASA </a:t>
            </a:r>
            <a:r>
              <a:rPr lang="en-US" sz="1400" b="1" dirty="0">
                <a:latin typeface="Calibri" panose="020F0502020204030204" pitchFamily="34" charset="0"/>
                <a:ea typeface="Calibri" panose="020F0502020204030204" pitchFamily="34" charset="0"/>
                <a:cs typeface="Calibri" panose="020F0502020204030204" pitchFamily="34" charset="0"/>
              </a:rPr>
              <a:t>remove WAS/RLAN as a typical application</a:t>
            </a:r>
            <a:r>
              <a:rPr lang="en-US" sz="1400" dirty="0">
                <a:latin typeface="Calibri" panose="020F0502020204030204" pitchFamily="34" charset="0"/>
                <a:ea typeface="Calibri" panose="020F0502020204030204" pitchFamily="34" charset="0"/>
                <a:cs typeface="Calibri" panose="020F0502020204030204" pitchFamily="34" charset="0"/>
              </a:rPr>
              <a:t> in the following ranges:</a:t>
            </a:r>
          </a:p>
          <a:p>
            <a:pPr lvl="1">
              <a:lnSpc>
                <a:spcPct val="100000"/>
              </a:lnSpc>
              <a:buSzPct val="100000"/>
              <a:buFont typeface="Courier New" panose="02070309020205020404" pitchFamily="49" charset="0"/>
              <a:buChar char="o"/>
            </a:pPr>
            <a:r>
              <a:rPr lang="en-US" sz="1400" dirty="0">
                <a:latin typeface="Calibri" panose="020F0502020204030204" pitchFamily="34" charset="0"/>
                <a:ea typeface="Calibri" panose="020F0502020204030204" pitchFamily="34" charset="0"/>
                <a:cs typeface="Calibri" panose="020F0502020204030204" pitchFamily="34" charset="0"/>
              </a:rPr>
              <a:t>6425–6429 MHz</a:t>
            </a:r>
          </a:p>
          <a:p>
            <a:pPr lvl="1">
              <a:lnSpc>
                <a:spcPct val="100000"/>
              </a:lnSpc>
              <a:buSzPct val="100000"/>
              <a:buFont typeface="Courier New" panose="02070309020205020404" pitchFamily="49" charset="0"/>
              <a:buChar char="o"/>
            </a:pPr>
            <a:r>
              <a:rPr lang="en-US" sz="1400" dirty="0">
                <a:latin typeface="Calibri" panose="020F0502020204030204" pitchFamily="34" charset="0"/>
                <a:ea typeface="Calibri" panose="020F0502020204030204" pitchFamily="34" charset="0"/>
                <a:cs typeface="Calibri" panose="020F0502020204030204" pitchFamily="34" charset="0"/>
              </a:rPr>
              <a:t>6429–6700 MHz</a:t>
            </a:r>
          </a:p>
          <a:p>
            <a:pPr lvl="1">
              <a:lnSpc>
                <a:spcPct val="100000"/>
              </a:lnSpc>
              <a:buSzPct val="100000"/>
              <a:buFont typeface="Courier New" panose="02070309020205020404" pitchFamily="49" charset="0"/>
              <a:buChar char="o"/>
            </a:pPr>
            <a:r>
              <a:rPr lang="en-US" sz="1400" dirty="0">
                <a:latin typeface="Calibri" panose="020F0502020204030204" pitchFamily="34" charset="0"/>
                <a:ea typeface="Calibri" panose="020F0502020204030204" pitchFamily="34" charset="0"/>
                <a:cs typeface="Calibri" panose="020F0502020204030204" pitchFamily="34" charset="0"/>
              </a:rPr>
              <a:t>6700–7075 MHz</a:t>
            </a:r>
          </a:p>
          <a:p>
            <a:pPr lvl="1">
              <a:lnSpc>
                <a:spcPct val="100000"/>
              </a:lnSpc>
              <a:buSzPct val="100000"/>
              <a:buFont typeface="Courier New" panose="02070309020205020404" pitchFamily="49" charset="0"/>
              <a:buChar char="o"/>
            </a:pPr>
            <a:r>
              <a:rPr lang="en-US" sz="1400" dirty="0">
                <a:latin typeface="Calibri" panose="020F0502020204030204" pitchFamily="34" charset="0"/>
                <a:ea typeface="Calibri" panose="020F0502020204030204" pitchFamily="34" charset="0"/>
                <a:cs typeface="Calibri" panose="020F0502020204030204" pitchFamily="34" charset="0"/>
              </a:rPr>
              <a:t>7075–7145 MHz</a:t>
            </a:r>
          </a:p>
          <a:p>
            <a:pPr marL="0" indent="0">
              <a:buSzPct val="100000"/>
              <a:buNone/>
            </a:pPr>
            <a:endParaRPr lang="en-US" sz="1800" b="1" dirty="0">
              <a:latin typeface="Calibri" panose="020F0502020204030204" pitchFamily="34" charset="0"/>
              <a:ea typeface="Calibri" panose="020F0502020204030204" pitchFamily="34" charset="0"/>
              <a:cs typeface="Calibri" panose="020F0502020204030204" pitchFamily="34" charset="0"/>
            </a:endParaRPr>
          </a:p>
          <a:p>
            <a:pPr marL="0" indent="0">
              <a:buSzPct val="100000"/>
              <a:buNone/>
            </a:pPr>
            <a:endParaRPr lang="en-US" sz="1800" b="1" dirty="0">
              <a:latin typeface="Calibri" panose="020F0502020204030204" pitchFamily="34" charset="0"/>
              <a:ea typeface="Calibri" panose="020F0502020204030204" pitchFamily="34" charset="0"/>
              <a:cs typeface="Calibri" panose="020F0502020204030204" pitchFamily="34" charset="0"/>
            </a:endParaRPr>
          </a:p>
          <a:p>
            <a:pPr marL="0" indent="0">
              <a:buSzPct val="100000"/>
              <a:buNone/>
            </a:pPr>
            <a:endParaRPr lang="en-US" sz="1800" b="1" dirty="0">
              <a:latin typeface="Calibri" panose="020F0502020204030204" pitchFamily="34" charset="0"/>
              <a:ea typeface="Calibri" panose="020F0502020204030204" pitchFamily="34" charset="0"/>
              <a:cs typeface="Calibri" panose="020F0502020204030204" pitchFamily="34" charset="0"/>
            </a:endParaRPr>
          </a:p>
          <a:p>
            <a:pPr marL="0" indent="0">
              <a:buSzPct val="100000"/>
              <a:buNone/>
            </a:pPr>
            <a:endParaRPr lang="en-US" sz="1800" b="1"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692965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6447" y="308344"/>
            <a:ext cx="11669232" cy="5996763"/>
          </a:xfrm>
        </p:spPr>
        <p:txBody>
          <a:bodyPr/>
          <a:lstStyle/>
          <a:p>
            <a:pPr marL="0" indent="0">
              <a:lnSpc>
                <a:spcPct val="100000"/>
              </a:lnSpc>
              <a:buSzPct val="100000"/>
              <a:buNone/>
            </a:pPr>
            <a:r>
              <a:rPr lang="en-US" sz="2400" b="1" dirty="0">
                <a:solidFill>
                  <a:srgbClr val="C00000"/>
                </a:solidFill>
                <a:latin typeface="Calibri" panose="020F0502020204030204" pitchFamily="34" charset="0"/>
                <a:ea typeface="SimSun" panose="02010600030101010101" pitchFamily="2" charset="-122"/>
                <a:cs typeface="+mj-cs"/>
              </a:rPr>
              <a:t>3. Comments on </a:t>
            </a:r>
            <a:r>
              <a:rPr lang="en-US" altLang="en-US" sz="2400" b="1" dirty="0">
                <a:solidFill>
                  <a:srgbClr val="C00000"/>
                </a:solidFill>
                <a:latin typeface="Calibri" panose="020F0502020204030204" pitchFamily="34" charset="0"/>
                <a:ea typeface="SimSun" panose="02010600030101010101" pitchFamily="2" charset="-122"/>
                <a:cs typeface="+mj-cs"/>
              </a:rPr>
              <a:t>the </a:t>
            </a:r>
            <a:r>
              <a:rPr lang="en-GB" altLang="en-US" sz="2400" b="1" dirty="0">
                <a:solidFill>
                  <a:srgbClr val="C00000"/>
                </a:solidFill>
                <a:latin typeface="Calibri" panose="020F0502020204030204" pitchFamily="34" charset="0"/>
                <a:ea typeface="SimSun" panose="02010600030101010101" pitchFamily="2" charset="-122"/>
                <a:cs typeface="+mj-cs"/>
              </a:rPr>
              <a:t>4 800-4 990MHz:</a:t>
            </a:r>
          </a:p>
          <a:p>
            <a:pPr>
              <a:lnSpc>
                <a:spcPct val="100000"/>
              </a:lnSpc>
              <a:buSzPct val="100000"/>
              <a:buFont typeface="Wingdings" panose="05000000000000000000" pitchFamily="2" charset="2"/>
              <a:buChar char="v"/>
            </a:pPr>
            <a:r>
              <a:rPr lang="en-US" sz="1400" dirty="0">
                <a:solidFill>
                  <a:srgbClr val="000000"/>
                </a:solidFill>
                <a:effectLst/>
                <a:latin typeface="Arial" panose="020B0604020202020204" pitchFamily="34" charset="0"/>
                <a:ea typeface="Microsoft YaHei" panose="020B0503020204020204" pitchFamily="34" charset="-122"/>
              </a:rPr>
              <a:t>We commend ICASA for indicating IMT as a typical application in this band as well as undertaking to develop a Radio Frequency Spectrum Assignment Plan (RFSAP) for the band.</a:t>
            </a:r>
          </a:p>
          <a:p>
            <a:pPr marL="0" indent="0">
              <a:lnSpc>
                <a:spcPct val="100000"/>
              </a:lnSpc>
              <a:buSzPct val="100000"/>
              <a:buNone/>
            </a:pPr>
            <a:endParaRPr lang="en-US" sz="1600" b="1" dirty="0">
              <a:latin typeface="Calibri" panose="020F0502020204030204" pitchFamily="34" charset="0"/>
              <a:ea typeface="Calibri" panose="020F0502020204030204" pitchFamily="34" charset="0"/>
              <a:cs typeface="Calibri" panose="020F0502020204030204" pitchFamily="34" charset="0"/>
            </a:endParaRPr>
          </a:p>
          <a:p>
            <a:pPr marL="0" indent="0">
              <a:lnSpc>
                <a:spcPct val="100000"/>
              </a:lnSpc>
              <a:buSzPct val="100000"/>
              <a:buNone/>
            </a:pPr>
            <a:r>
              <a:rPr lang="en-US" sz="2400" b="1" dirty="0">
                <a:solidFill>
                  <a:srgbClr val="C00000"/>
                </a:solidFill>
                <a:latin typeface="Calibri" panose="020F0502020204030204" pitchFamily="34" charset="0"/>
                <a:ea typeface="SimSun" panose="02010600030101010101" pitchFamily="2" charset="-122"/>
                <a:cs typeface="+mj-cs"/>
              </a:rPr>
              <a:t>4. Comments on </a:t>
            </a:r>
            <a:r>
              <a:rPr lang="en-US" altLang="en-US" sz="2400" b="1" dirty="0">
                <a:solidFill>
                  <a:srgbClr val="C00000"/>
                </a:solidFill>
                <a:latin typeface="Calibri" panose="020F0502020204030204" pitchFamily="34" charset="0"/>
                <a:ea typeface="SimSun" panose="02010600030101010101" pitchFamily="2" charset="-122"/>
                <a:cs typeface="+mj-cs"/>
              </a:rPr>
              <a:t>the </a:t>
            </a:r>
            <a:r>
              <a:rPr lang="en-GB" altLang="en-US" sz="2400" b="1" dirty="0">
                <a:solidFill>
                  <a:srgbClr val="C00000"/>
                </a:solidFill>
                <a:latin typeface="Calibri" panose="020F0502020204030204" pitchFamily="34" charset="0"/>
                <a:ea typeface="SimSun" panose="02010600030101010101" pitchFamily="2" charset="-122"/>
                <a:cs typeface="+mj-cs"/>
              </a:rPr>
              <a:t>3 300-3 400 MHz:</a:t>
            </a:r>
            <a:endParaRPr lang="en-US" altLang="en-US" sz="2400" b="1" dirty="0">
              <a:solidFill>
                <a:srgbClr val="C00000"/>
              </a:solidFill>
              <a:latin typeface="Calibri" panose="020F0502020204030204" pitchFamily="34" charset="0"/>
              <a:ea typeface="SimSun" panose="02010600030101010101" pitchFamily="2" charset="-122"/>
              <a:cs typeface="+mj-cs"/>
            </a:endParaRPr>
          </a:p>
          <a:p>
            <a:pPr>
              <a:lnSpc>
                <a:spcPct val="100000"/>
              </a:lnSpc>
              <a:buSzPct val="100000"/>
              <a:buFont typeface="Wingdings" panose="05000000000000000000" pitchFamily="2" charset="2"/>
              <a:buChar char="v"/>
            </a:pPr>
            <a:r>
              <a:rPr lang="en-US" sz="1400" dirty="0">
                <a:solidFill>
                  <a:srgbClr val="000000"/>
                </a:solidFill>
                <a:latin typeface="Arial" panose="020B0604020202020204" pitchFamily="34" charset="0"/>
                <a:ea typeface="Microsoft YaHei" panose="020B0503020204020204" pitchFamily="34" charset="-122"/>
              </a:rPr>
              <a:t>Huawei notes that this band has been identified for IMT in South Africa following WRC-15. We recommend that ICASA finalizes the development of the Radio Frequency Spectrum Assignment Plan (RFSAP) for this band.</a:t>
            </a:r>
          </a:p>
          <a:p>
            <a:pPr marL="0" indent="0">
              <a:lnSpc>
                <a:spcPct val="100000"/>
              </a:lnSpc>
              <a:buSzPct val="100000"/>
              <a:buNone/>
            </a:pPr>
            <a:endParaRPr lang="en-US" sz="1400" dirty="0">
              <a:solidFill>
                <a:srgbClr val="000000"/>
              </a:solidFill>
              <a:latin typeface="Arial" panose="020B0604020202020204" pitchFamily="34" charset="0"/>
              <a:ea typeface="Microsoft YaHei" panose="020B0503020204020204" pitchFamily="34" charset="-122"/>
            </a:endParaRPr>
          </a:p>
          <a:p>
            <a:pPr marL="0" indent="0">
              <a:lnSpc>
                <a:spcPct val="100000"/>
              </a:lnSpc>
              <a:buSzPct val="100000"/>
              <a:buNone/>
            </a:pPr>
            <a:r>
              <a:rPr lang="en-GB" sz="2400" b="1" dirty="0">
                <a:solidFill>
                  <a:srgbClr val="C00000"/>
                </a:solidFill>
                <a:latin typeface="Calibri" panose="020F0502020204030204" pitchFamily="34" charset="0"/>
                <a:ea typeface="SimSun" panose="02010600030101010101" pitchFamily="2" charset="-122"/>
                <a:cs typeface="+mj-cs"/>
              </a:rPr>
              <a:t>5. Comment on the 3 600-3 800 MHz:</a:t>
            </a:r>
            <a:endParaRPr lang="en-US" sz="2400" b="1" dirty="0">
              <a:solidFill>
                <a:srgbClr val="C00000"/>
              </a:solidFill>
              <a:latin typeface="Calibri" panose="020F0502020204030204" pitchFamily="34" charset="0"/>
              <a:ea typeface="SimSun" panose="02010600030101010101" pitchFamily="2" charset="-122"/>
              <a:cs typeface="+mj-cs"/>
            </a:endParaRPr>
          </a:p>
          <a:p>
            <a:pPr>
              <a:lnSpc>
                <a:spcPct val="100000"/>
              </a:lnSpc>
              <a:buSzPct val="100000"/>
              <a:buFont typeface="Wingdings" panose="05000000000000000000" pitchFamily="2" charset="2"/>
              <a:buChar char="v"/>
            </a:pPr>
            <a:r>
              <a:rPr lang="en-US" sz="1400" dirty="0"/>
              <a:t>Huawei welcomes the </a:t>
            </a:r>
            <a:r>
              <a:rPr lang="en-US" sz="1400" b="1" dirty="0"/>
              <a:t>primary allocation and IMT identification of the 3.6 GHz band</a:t>
            </a:r>
            <a:r>
              <a:rPr lang="en-US" sz="1400" dirty="0"/>
              <a:t> for South Africa at </a:t>
            </a:r>
            <a:r>
              <a:rPr lang="en-US" sz="1400" b="1" dirty="0"/>
              <a:t>WRC-23</a:t>
            </a:r>
            <a:r>
              <a:rPr lang="en-US" sz="1400" dirty="0"/>
              <a:t>, recognizing this as a </a:t>
            </a:r>
            <a:r>
              <a:rPr lang="en-US" sz="1400" b="1" dirty="0"/>
              <a:t>critical milestone</a:t>
            </a:r>
            <a:r>
              <a:rPr lang="en-US" sz="1400" dirty="0"/>
              <a:t> in modernizing the country’s mobile broadband infrastructure and advancing digital and economic development.</a:t>
            </a:r>
          </a:p>
          <a:p>
            <a:pPr marL="0" indent="0">
              <a:lnSpc>
                <a:spcPct val="100000"/>
              </a:lnSpc>
              <a:buSzPct val="100000"/>
              <a:buNone/>
            </a:pPr>
            <a:endParaRPr lang="en-US" sz="1400" dirty="0"/>
          </a:p>
          <a:p>
            <a:pPr marL="0" indent="0">
              <a:lnSpc>
                <a:spcPct val="100000"/>
              </a:lnSpc>
              <a:buSzPct val="100000"/>
              <a:buNone/>
            </a:pPr>
            <a:r>
              <a:rPr lang="en-US" sz="2400" b="1" dirty="0">
                <a:solidFill>
                  <a:srgbClr val="C00000"/>
                </a:solidFill>
                <a:latin typeface="Calibri" panose="020F0502020204030204" pitchFamily="34" charset="0"/>
                <a:ea typeface="SimSun" panose="02010600030101010101" pitchFamily="2" charset="-122"/>
                <a:cs typeface="+mj-cs"/>
              </a:rPr>
              <a:t>Recommendation:</a:t>
            </a:r>
          </a:p>
          <a:p>
            <a:pPr>
              <a:lnSpc>
                <a:spcPct val="100000"/>
              </a:lnSpc>
              <a:buSzPct val="100000"/>
              <a:buFont typeface="Wingdings" panose="05000000000000000000" pitchFamily="2" charset="2"/>
              <a:buChar char="v"/>
            </a:pPr>
            <a:r>
              <a:rPr lang="en-US" sz="1400" b="1" dirty="0">
                <a:latin typeface="Calibri" panose="020F0502020204030204" pitchFamily="34" charset="0"/>
                <a:ea typeface="Calibri" panose="020F0502020204030204" pitchFamily="34" charset="0"/>
                <a:cs typeface="Calibri" panose="020F0502020204030204" pitchFamily="34" charset="0"/>
              </a:rPr>
              <a:t>Huawei recommends that ICASA develop a comprehensive Radio Frequency Spectrum Assignment Plan (RFSAP) for the 3.6–3.8 GHz band.</a:t>
            </a:r>
            <a:endParaRPr lang="en-US" sz="1400" dirty="0">
              <a:latin typeface="Calibri" panose="020F0502020204030204" pitchFamily="34" charset="0"/>
              <a:ea typeface="Calibri" panose="020F0502020204030204" pitchFamily="34" charset="0"/>
              <a:cs typeface="Calibri" panose="020F0502020204030204" pitchFamily="34" charset="0"/>
            </a:endParaRPr>
          </a:p>
          <a:p>
            <a:pPr>
              <a:lnSpc>
                <a:spcPct val="100000"/>
              </a:lnSpc>
              <a:buSzPct val="100000"/>
              <a:buFont typeface="Wingdings" panose="05000000000000000000" pitchFamily="2" charset="2"/>
              <a:buChar char="v"/>
            </a:pPr>
            <a:r>
              <a:rPr lang="en-US" sz="1400" dirty="0">
                <a:latin typeface="Calibri" panose="020F0502020204030204" pitchFamily="34" charset="0"/>
                <a:ea typeface="Calibri" panose="020F0502020204030204" pitchFamily="34" charset="0"/>
                <a:cs typeface="Calibri" panose="020F0502020204030204" pitchFamily="34" charset="0"/>
              </a:rPr>
              <a:t>Provides </a:t>
            </a:r>
            <a:r>
              <a:rPr lang="en-US" sz="1400" b="1" dirty="0">
                <a:latin typeface="Calibri" panose="020F0502020204030204" pitchFamily="34" charset="0"/>
                <a:ea typeface="Calibri" panose="020F0502020204030204" pitchFamily="34" charset="0"/>
                <a:cs typeface="Calibri" panose="020F0502020204030204" pitchFamily="34" charset="0"/>
              </a:rPr>
              <a:t>regulatory certainty and transparency</a:t>
            </a:r>
            <a:r>
              <a:rPr lang="en-US" sz="1400" dirty="0">
                <a:latin typeface="Calibri" panose="020F0502020204030204" pitchFamily="34" charset="0"/>
                <a:ea typeface="Calibri" panose="020F0502020204030204" pitchFamily="34" charset="0"/>
                <a:cs typeface="Calibri" panose="020F0502020204030204" pitchFamily="34" charset="0"/>
              </a:rPr>
              <a:t> in spectrum assignment</a:t>
            </a:r>
          </a:p>
          <a:p>
            <a:pPr>
              <a:lnSpc>
                <a:spcPct val="100000"/>
              </a:lnSpc>
              <a:buSzPct val="100000"/>
              <a:buFont typeface="Wingdings" panose="05000000000000000000" pitchFamily="2" charset="2"/>
              <a:buChar char="v"/>
            </a:pPr>
            <a:r>
              <a:rPr lang="en-US" sz="1400" dirty="0">
                <a:latin typeface="Calibri" panose="020F0502020204030204" pitchFamily="34" charset="0"/>
                <a:ea typeface="Calibri" panose="020F0502020204030204" pitchFamily="34" charset="0"/>
                <a:cs typeface="Calibri" panose="020F0502020204030204" pitchFamily="34" charset="0"/>
              </a:rPr>
              <a:t>Enables </a:t>
            </a:r>
            <a:r>
              <a:rPr lang="en-US" sz="1400" b="1" dirty="0">
                <a:latin typeface="Calibri" panose="020F0502020204030204" pitchFamily="34" charset="0"/>
                <a:ea typeface="Calibri" panose="020F0502020204030204" pitchFamily="34" charset="0"/>
                <a:cs typeface="Calibri" panose="020F0502020204030204" pitchFamily="34" charset="0"/>
              </a:rPr>
              <a:t>efficient spectrum management</a:t>
            </a:r>
            <a:r>
              <a:rPr lang="en-US" sz="1400" dirty="0">
                <a:latin typeface="Calibri" panose="020F0502020204030204" pitchFamily="34" charset="0"/>
                <a:ea typeface="Calibri" panose="020F0502020204030204" pitchFamily="34" charset="0"/>
                <a:cs typeface="Calibri" panose="020F0502020204030204" pitchFamily="34" charset="0"/>
              </a:rPr>
              <a:t> and accelerated network rollout.</a:t>
            </a:r>
          </a:p>
          <a:p>
            <a:pPr>
              <a:lnSpc>
                <a:spcPct val="100000"/>
              </a:lnSpc>
              <a:buSzPct val="100000"/>
              <a:buFont typeface="Wingdings" panose="05000000000000000000" pitchFamily="2" charset="2"/>
              <a:buChar char="v"/>
            </a:pPr>
            <a:r>
              <a:rPr lang="en-US" sz="1400" dirty="0">
                <a:latin typeface="Calibri" panose="020F0502020204030204" pitchFamily="34" charset="0"/>
                <a:ea typeface="Calibri" panose="020F0502020204030204" pitchFamily="34" charset="0"/>
                <a:cs typeface="Calibri" panose="020F0502020204030204" pitchFamily="34" charset="0"/>
              </a:rPr>
              <a:t>Supports </a:t>
            </a:r>
            <a:r>
              <a:rPr lang="en-US" sz="1400" b="1" dirty="0">
                <a:latin typeface="Calibri" panose="020F0502020204030204" pitchFamily="34" charset="0"/>
                <a:ea typeface="Calibri" panose="020F0502020204030204" pitchFamily="34" charset="0"/>
                <a:cs typeface="Calibri" panose="020F0502020204030204" pitchFamily="34" charset="0"/>
              </a:rPr>
              <a:t>5G expansion, innovation, and capacity growth</a:t>
            </a:r>
          </a:p>
          <a:p>
            <a:pPr>
              <a:lnSpc>
                <a:spcPct val="100000"/>
              </a:lnSpc>
              <a:buSzPct val="100000"/>
              <a:buFont typeface="Wingdings" panose="05000000000000000000" pitchFamily="2" charset="2"/>
              <a:buChar char="v"/>
            </a:pPr>
            <a:r>
              <a:rPr lang="en-US" sz="1400" dirty="0">
                <a:latin typeface="Calibri" panose="020F0502020204030204" pitchFamily="34" charset="0"/>
                <a:ea typeface="Calibri" panose="020F0502020204030204" pitchFamily="34" charset="0"/>
                <a:cs typeface="Calibri" panose="020F0502020204030204" pitchFamily="34" charset="0"/>
              </a:rPr>
              <a:t>Contributes directly to </a:t>
            </a:r>
            <a:r>
              <a:rPr lang="en-US" sz="1400" b="1" dirty="0">
                <a:latin typeface="Calibri" panose="020F0502020204030204" pitchFamily="34" charset="0"/>
                <a:ea typeface="Calibri" panose="020F0502020204030204" pitchFamily="34" charset="0"/>
                <a:cs typeface="Calibri" panose="020F0502020204030204" pitchFamily="34" charset="0"/>
              </a:rPr>
              <a:t>digital transformation and socio-economic development</a:t>
            </a:r>
            <a:endParaRPr lang="en-US" sz="1400" b="1" dirty="0"/>
          </a:p>
          <a:p>
            <a:pPr marL="0" indent="0">
              <a:buSzPct val="100000"/>
              <a:buNone/>
            </a:pPr>
            <a:endParaRPr lang="en-US" sz="1800" b="1" dirty="0">
              <a:latin typeface="Calibri" panose="020F0502020204030204" pitchFamily="34" charset="0"/>
              <a:ea typeface="Calibri" panose="020F0502020204030204" pitchFamily="34" charset="0"/>
              <a:cs typeface="Calibri" panose="020F0502020204030204" pitchFamily="34" charset="0"/>
            </a:endParaRPr>
          </a:p>
          <a:p>
            <a:pPr marL="0" indent="0">
              <a:buSzPct val="100000"/>
              <a:buNone/>
            </a:pPr>
            <a:endParaRPr lang="en-US" sz="1800" b="1" dirty="0">
              <a:latin typeface="Calibri" panose="020F0502020204030204" pitchFamily="34" charset="0"/>
              <a:ea typeface="Calibri" panose="020F0502020204030204" pitchFamily="34" charset="0"/>
              <a:cs typeface="Calibri" panose="020F0502020204030204" pitchFamily="34" charset="0"/>
            </a:endParaRPr>
          </a:p>
          <a:p>
            <a:pPr marL="0" indent="0">
              <a:buSzPct val="100000"/>
              <a:buNone/>
            </a:pPr>
            <a:endParaRPr lang="en-US" sz="1800" b="1"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766063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6447" y="334926"/>
            <a:ext cx="11669232" cy="5885122"/>
          </a:xfrm>
        </p:spPr>
        <p:txBody>
          <a:bodyPr/>
          <a:lstStyle/>
          <a:p>
            <a:pPr marL="0" indent="0">
              <a:buSzPct val="100000"/>
              <a:buNone/>
            </a:pPr>
            <a:r>
              <a:rPr lang="en-US" sz="2400" b="1" dirty="0">
                <a:solidFill>
                  <a:srgbClr val="C00000"/>
                </a:solidFill>
                <a:latin typeface="Calibri" panose="020F0502020204030204" pitchFamily="34" charset="0"/>
                <a:ea typeface="Calibri" panose="020F0502020204030204" pitchFamily="34" charset="0"/>
                <a:cs typeface="Calibri" panose="020F0502020204030204" pitchFamily="34" charset="0"/>
              </a:rPr>
              <a:t>6. Comments on </a:t>
            </a:r>
            <a:r>
              <a:rPr lang="en-US" altLang="en-US" sz="2400" b="1" dirty="0">
                <a:solidFill>
                  <a:srgbClr val="C00000"/>
                </a:solidFill>
                <a:latin typeface="Calibri" panose="020F0502020204030204" pitchFamily="34" charset="0"/>
                <a:ea typeface="Calibri" panose="020F0502020204030204" pitchFamily="34" charset="0"/>
                <a:cs typeface="Calibri" panose="020F0502020204030204" pitchFamily="34" charset="0"/>
              </a:rPr>
              <a:t>the </a:t>
            </a:r>
            <a:r>
              <a:rPr lang="en-GB" sz="2400" b="1" dirty="0">
                <a:solidFill>
                  <a:srgbClr val="C00000"/>
                </a:solidFill>
                <a:latin typeface="Calibri" panose="020F0502020204030204" pitchFamily="34" charset="0"/>
                <a:ea typeface="Calibri" panose="020F0502020204030204" pitchFamily="34" charset="0"/>
                <a:cs typeface="Calibri" panose="020F0502020204030204" pitchFamily="34" charset="0"/>
              </a:rPr>
              <a:t>Public Protection and Disaster Relief (PPDR):</a:t>
            </a:r>
            <a:endParaRPr lang="en-US" sz="2400" b="1" dirty="0">
              <a:solidFill>
                <a:srgbClr val="C00000"/>
              </a:solidFill>
              <a:latin typeface="Calibri" panose="020F0502020204030204" pitchFamily="34" charset="0"/>
              <a:ea typeface="Calibri" panose="020F0502020204030204" pitchFamily="34" charset="0"/>
              <a:cs typeface="Calibri" panose="020F0502020204030204" pitchFamily="34" charset="0"/>
            </a:endParaRPr>
          </a:p>
          <a:p>
            <a:pPr marL="0" indent="0">
              <a:lnSpc>
                <a:spcPct val="100000"/>
              </a:lnSpc>
              <a:buNone/>
            </a:pPr>
            <a:endParaRPr lang="en-US" sz="1800" dirty="0">
              <a:latin typeface="Calibri" panose="020F0502020204030204" pitchFamily="34" charset="0"/>
              <a:ea typeface="Calibri" panose="020F0502020204030204" pitchFamily="34" charset="0"/>
              <a:cs typeface="Calibri" panose="020F0502020204030204" pitchFamily="34" charset="0"/>
            </a:endParaRPr>
          </a:p>
          <a:p>
            <a:pPr marL="0" indent="0">
              <a:lnSpc>
                <a:spcPct val="100000"/>
              </a:lnSpc>
              <a:buNone/>
            </a:pPr>
            <a:r>
              <a:rPr lang="en-US" sz="1800" dirty="0">
                <a:latin typeface="Calibri" panose="020F0502020204030204" pitchFamily="34" charset="0"/>
                <a:ea typeface="Calibri" panose="020F0502020204030204" pitchFamily="34" charset="0"/>
                <a:cs typeface="Calibri" panose="020F0502020204030204" pitchFamily="34" charset="0"/>
              </a:rPr>
              <a:t>There is a </a:t>
            </a:r>
            <a:r>
              <a:rPr lang="en-US" sz="1800" b="1" dirty="0">
                <a:latin typeface="Calibri" panose="020F0502020204030204" pitchFamily="34" charset="0"/>
                <a:ea typeface="Calibri" panose="020F0502020204030204" pitchFamily="34" charset="0"/>
                <a:cs typeface="Calibri" panose="020F0502020204030204" pitchFamily="34" charset="0"/>
              </a:rPr>
              <a:t>longstanding and growing need for dedicated broadband spectrum</a:t>
            </a:r>
            <a:r>
              <a:rPr lang="en-US" sz="1800" dirty="0">
                <a:latin typeface="Calibri" panose="020F0502020204030204" pitchFamily="34" charset="0"/>
                <a:ea typeface="Calibri" panose="020F0502020204030204" pitchFamily="34" charset="0"/>
                <a:cs typeface="Calibri" panose="020F0502020204030204" pitchFamily="34" charset="0"/>
              </a:rPr>
              <a:t> to support </a:t>
            </a:r>
            <a:r>
              <a:rPr lang="en-US" sz="1800" b="1" dirty="0">
                <a:latin typeface="Calibri" panose="020F0502020204030204" pitchFamily="34" charset="0"/>
                <a:ea typeface="Calibri" panose="020F0502020204030204" pitchFamily="34" charset="0"/>
                <a:cs typeface="Calibri" panose="020F0502020204030204" pitchFamily="34" charset="0"/>
              </a:rPr>
              <a:t>Public Protection and Disaster Relief (PPDR)</a:t>
            </a:r>
            <a:r>
              <a:rPr lang="en-US" sz="1800" dirty="0">
                <a:latin typeface="Calibri" panose="020F0502020204030204" pitchFamily="34" charset="0"/>
                <a:ea typeface="Calibri" panose="020F0502020204030204" pitchFamily="34" charset="0"/>
                <a:cs typeface="Calibri" panose="020F0502020204030204" pitchFamily="34" charset="0"/>
              </a:rPr>
              <a:t> services, alongside existing narrowband PPDR communications.</a:t>
            </a:r>
          </a:p>
          <a:p>
            <a:pPr>
              <a:lnSpc>
                <a:spcPct val="100000"/>
              </a:lnSpc>
              <a:buFont typeface="Arial" panose="020B0604020202020204" pitchFamily="34" charset="0"/>
              <a:buChar char="•"/>
            </a:pPr>
            <a:endParaRPr lang="en-US" sz="1800" dirty="0">
              <a:latin typeface="Calibri" panose="020F0502020204030204" pitchFamily="34" charset="0"/>
              <a:ea typeface="Calibri" panose="020F0502020204030204" pitchFamily="34" charset="0"/>
              <a:cs typeface="Calibri" panose="020F0502020204030204" pitchFamily="34" charset="0"/>
            </a:endParaRPr>
          </a:p>
          <a:p>
            <a:pPr>
              <a:lnSpc>
                <a:spcPct val="100000"/>
              </a:lnSpc>
              <a:buSzPct val="100000"/>
              <a:buFont typeface="Wingdings" panose="05000000000000000000" pitchFamily="2" charset="2"/>
              <a:buChar char="v"/>
            </a:pPr>
            <a:r>
              <a:rPr lang="en-US" sz="1400" dirty="0">
                <a:latin typeface="Calibri" panose="020F0502020204030204" pitchFamily="34" charset="0"/>
                <a:ea typeface="Calibri" panose="020F0502020204030204" pitchFamily="34" charset="0"/>
                <a:cs typeface="Calibri" panose="020F0502020204030204" pitchFamily="34" charset="0"/>
              </a:rPr>
              <a:t>Modern PPDR operations increasingly rely on </a:t>
            </a:r>
            <a:r>
              <a:rPr lang="en-US" sz="1400" b="1" dirty="0">
                <a:latin typeface="Calibri" panose="020F0502020204030204" pitchFamily="34" charset="0"/>
                <a:ea typeface="Calibri" panose="020F0502020204030204" pitchFamily="34" charset="0"/>
                <a:cs typeface="Calibri" panose="020F0502020204030204" pitchFamily="34" charset="0"/>
              </a:rPr>
              <a:t>broadband applications</a:t>
            </a:r>
            <a:r>
              <a:rPr lang="en-US" sz="1400" dirty="0">
                <a:latin typeface="Calibri" panose="020F0502020204030204" pitchFamily="34" charset="0"/>
                <a:ea typeface="Calibri" panose="020F0502020204030204" pitchFamily="34" charset="0"/>
                <a:cs typeface="Calibri" panose="020F0502020204030204" pitchFamily="34" charset="0"/>
              </a:rPr>
              <a:t>, including:</a:t>
            </a:r>
          </a:p>
          <a:p>
            <a:pPr marL="742950" lvl="1" indent="-285750">
              <a:lnSpc>
                <a:spcPct val="100000"/>
              </a:lnSpc>
              <a:buSzPct val="100000"/>
              <a:buFont typeface="Courier New" panose="02070309020205020404" pitchFamily="49" charset="0"/>
              <a:buChar char="o"/>
            </a:pPr>
            <a:r>
              <a:rPr lang="en-US" sz="1400" dirty="0">
                <a:latin typeface="Calibri" panose="020F0502020204030204" pitchFamily="34" charset="0"/>
                <a:ea typeface="Calibri" panose="020F0502020204030204" pitchFamily="34" charset="0"/>
                <a:cs typeface="Calibri" panose="020F0502020204030204" pitchFamily="34" charset="0"/>
              </a:rPr>
              <a:t>Real-time mobile video from the field.</a:t>
            </a:r>
          </a:p>
          <a:p>
            <a:pPr marL="742950" lvl="1" indent="-285750">
              <a:lnSpc>
                <a:spcPct val="100000"/>
              </a:lnSpc>
              <a:buSzPct val="100000"/>
              <a:buFont typeface="Courier New" panose="02070309020205020404" pitchFamily="49" charset="0"/>
              <a:buChar char="o"/>
            </a:pPr>
            <a:r>
              <a:rPr lang="en-US" sz="1400" dirty="0">
                <a:latin typeface="Calibri" panose="020F0502020204030204" pitchFamily="34" charset="0"/>
                <a:ea typeface="Calibri" panose="020F0502020204030204" pitchFamily="34" charset="0"/>
                <a:cs typeface="Calibri" panose="020F0502020204030204" pitchFamily="34" charset="0"/>
              </a:rPr>
              <a:t>Body-worn and drone cameras</a:t>
            </a:r>
          </a:p>
          <a:p>
            <a:pPr marL="742950" lvl="1" indent="-285750">
              <a:lnSpc>
                <a:spcPct val="100000"/>
              </a:lnSpc>
              <a:buSzPct val="100000"/>
              <a:buFont typeface="Courier New" panose="02070309020205020404" pitchFamily="49" charset="0"/>
              <a:buChar char="o"/>
            </a:pPr>
            <a:r>
              <a:rPr lang="en-US" sz="1400" dirty="0">
                <a:latin typeface="Calibri" panose="020F0502020204030204" pitchFamily="34" charset="0"/>
                <a:ea typeface="Calibri" panose="020F0502020204030204" pitchFamily="34" charset="0"/>
                <a:cs typeface="Calibri" panose="020F0502020204030204" pitchFamily="34" charset="0"/>
              </a:rPr>
              <a:t>Location-based services and digital mapping</a:t>
            </a:r>
          </a:p>
          <a:p>
            <a:pPr marL="457200" lvl="1" indent="0">
              <a:lnSpc>
                <a:spcPct val="100000"/>
              </a:lnSpc>
              <a:buSzPct val="100000"/>
              <a:buNone/>
            </a:pPr>
            <a:endParaRPr lang="en-US" sz="1400" dirty="0">
              <a:latin typeface="Calibri" panose="020F0502020204030204" pitchFamily="34" charset="0"/>
              <a:ea typeface="Calibri" panose="020F0502020204030204" pitchFamily="34" charset="0"/>
              <a:cs typeface="Calibri" panose="020F0502020204030204" pitchFamily="34" charset="0"/>
            </a:endParaRPr>
          </a:p>
          <a:p>
            <a:pPr>
              <a:lnSpc>
                <a:spcPct val="100000"/>
              </a:lnSpc>
              <a:buSzPct val="100000"/>
              <a:buFont typeface="Wingdings" panose="05000000000000000000" pitchFamily="2" charset="2"/>
              <a:buChar char="v"/>
            </a:pPr>
            <a:r>
              <a:rPr lang="en-US" sz="1400" dirty="0">
                <a:latin typeface="Calibri" panose="020F0502020204030204" pitchFamily="34" charset="0"/>
                <a:ea typeface="Calibri" panose="020F0502020204030204" pitchFamily="34" charset="0"/>
                <a:cs typeface="Calibri" panose="020F0502020204030204" pitchFamily="34" charset="0"/>
              </a:rPr>
              <a:t>These applications </a:t>
            </a:r>
            <a:r>
              <a:rPr lang="en-US" sz="1400" b="1" dirty="0">
                <a:latin typeface="Calibri" panose="020F0502020204030204" pitchFamily="34" charset="0"/>
                <a:ea typeface="Calibri" panose="020F0502020204030204" pitchFamily="34" charset="0"/>
                <a:cs typeface="Calibri" panose="020F0502020204030204" pitchFamily="34" charset="0"/>
              </a:rPr>
              <a:t>cannot be effectively supported by narrowband systems alone</a:t>
            </a:r>
            <a:r>
              <a:rPr lang="en-US" sz="1400" dirty="0">
                <a:latin typeface="Calibri" panose="020F0502020204030204" pitchFamily="34" charset="0"/>
                <a:ea typeface="Calibri" panose="020F0502020204030204" pitchFamily="34" charset="0"/>
                <a:cs typeface="Calibri" panose="020F0502020204030204" pitchFamily="34" charset="0"/>
              </a:rPr>
              <a:t> and require coexistence with broadband technologies.</a:t>
            </a:r>
          </a:p>
          <a:p>
            <a:pPr marL="0" indent="0">
              <a:lnSpc>
                <a:spcPct val="100000"/>
              </a:lnSpc>
              <a:buSzPct val="100000"/>
              <a:buNone/>
            </a:pPr>
            <a:endParaRPr lang="en-US" sz="1400" dirty="0">
              <a:latin typeface="Calibri" panose="020F0502020204030204" pitchFamily="34" charset="0"/>
              <a:ea typeface="Calibri" panose="020F0502020204030204" pitchFamily="34" charset="0"/>
              <a:cs typeface="Calibri" panose="020F0502020204030204" pitchFamily="34" charset="0"/>
            </a:endParaRPr>
          </a:p>
          <a:p>
            <a:pPr>
              <a:lnSpc>
                <a:spcPct val="100000"/>
              </a:lnSpc>
              <a:buSzPct val="100000"/>
              <a:buFont typeface="Wingdings" panose="05000000000000000000" pitchFamily="2" charset="2"/>
              <a:buChar char="v"/>
            </a:pPr>
            <a:r>
              <a:rPr lang="en-US" sz="1400" dirty="0">
                <a:latin typeface="Calibri" panose="020F0502020204030204" pitchFamily="34" charset="0"/>
                <a:ea typeface="Calibri" panose="020F0502020204030204" pitchFamily="34" charset="0"/>
                <a:cs typeface="Calibri" panose="020F0502020204030204" pitchFamily="34" charset="0"/>
              </a:rPr>
              <a:t>To ensure </a:t>
            </a:r>
            <a:r>
              <a:rPr lang="en-US" sz="1400" b="1" dirty="0">
                <a:latin typeface="Calibri" panose="020F0502020204030204" pitchFamily="34" charset="0"/>
                <a:ea typeface="Calibri" panose="020F0502020204030204" pitchFamily="34" charset="0"/>
                <a:cs typeface="Calibri" panose="020F0502020204030204" pitchFamily="34" charset="0"/>
              </a:rPr>
              <a:t>secure, reliable, resilient, and mission-critical communications</a:t>
            </a:r>
            <a:r>
              <a:rPr lang="en-US" sz="1400" dirty="0">
                <a:latin typeface="Calibri" panose="020F0502020204030204" pitchFamily="34" charset="0"/>
                <a:ea typeface="Calibri" panose="020F0502020204030204" pitchFamily="34" charset="0"/>
                <a:cs typeface="Calibri" panose="020F0502020204030204" pitchFamily="34" charset="0"/>
              </a:rPr>
              <a:t>, spectrum allocation for </a:t>
            </a:r>
            <a:r>
              <a:rPr lang="en-US" sz="1400" b="1" dirty="0">
                <a:latin typeface="Calibri" panose="020F0502020204030204" pitchFamily="34" charset="0"/>
                <a:ea typeface="Calibri" panose="020F0502020204030204" pitchFamily="34" charset="0"/>
                <a:cs typeface="Calibri" panose="020F0502020204030204" pitchFamily="34" charset="0"/>
              </a:rPr>
              <a:t>broadband PPDR services</a:t>
            </a:r>
            <a:r>
              <a:rPr lang="en-US" sz="1400" dirty="0">
                <a:latin typeface="Calibri" panose="020F0502020204030204" pitchFamily="34" charset="0"/>
                <a:ea typeface="Calibri" panose="020F0502020204030204" pitchFamily="34" charset="0"/>
                <a:cs typeface="Calibri" panose="020F0502020204030204" pitchFamily="34" charset="0"/>
              </a:rPr>
              <a:t> should be considered, with:</a:t>
            </a:r>
          </a:p>
          <a:p>
            <a:pPr marL="742950" lvl="1" indent="-285750">
              <a:lnSpc>
                <a:spcPct val="100000"/>
              </a:lnSpc>
              <a:buSzPct val="100000"/>
              <a:buFont typeface="Courier New" panose="02070309020205020404" pitchFamily="49" charset="0"/>
              <a:buChar char="o"/>
            </a:pPr>
            <a:r>
              <a:rPr lang="en-US" sz="1400" dirty="0">
                <a:latin typeface="Calibri" panose="020F0502020204030204" pitchFamily="34" charset="0"/>
                <a:ea typeface="Calibri" panose="020F0502020204030204" pitchFamily="34" charset="0"/>
                <a:cs typeface="Calibri" panose="020F0502020204030204" pitchFamily="34" charset="0"/>
              </a:rPr>
              <a:t>Dedicated or prioritized access</a:t>
            </a:r>
          </a:p>
          <a:p>
            <a:pPr marL="742950" lvl="1" indent="-285750">
              <a:lnSpc>
                <a:spcPct val="100000"/>
              </a:lnSpc>
              <a:buSzPct val="100000"/>
              <a:buFont typeface="Courier New" panose="02070309020205020404" pitchFamily="49" charset="0"/>
              <a:buChar char="o"/>
            </a:pPr>
            <a:r>
              <a:rPr lang="en-US" sz="1400" dirty="0">
                <a:latin typeface="Calibri" panose="020F0502020204030204" pitchFamily="34" charset="0"/>
                <a:ea typeface="Calibri" panose="020F0502020204030204" pitchFamily="34" charset="0"/>
                <a:cs typeface="Calibri" panose="020F0502020204030204" pitchFamily="34" charset="0"/>
              </a:rPr>
              <a:t>Guaranteed </a:t>
            </a:r>
            <a:r>
              <a:rPr lang="en-US" sz="1400" b="1" dirty="0">
                <a:latin typeface="Calibri" panose="020F0502020204030204" pitchFamily="34" charset="0"/>
                <a:ea typeface="Calibri" panose="020F0502020204030204" pitchFamily="34" charset="0"/>
                <a:cs typeface="Calibri" panose="020F0502020204030204" pitchFamily="34" charset="0"/>
              </a:rPr>
              <a:t>quality of service (QoS)</a:t>
            </a:r>
            <a:r>
              <a:rPr lang="en-US" sz="1400" dirty="0">
                <a:latin typeface="Calibri" panose="020F0502020204030204" pitchFamily="34" charset="0"/>
                <a:ea typeface="Calibri" panose="020F0502020204030204" pitchFamily="34" charset="0"/>
                <a:cs typeface="Calibri" panose="020F0502020204030204" pitchFamily="34" charset="0"/>
              </a:rPr>
              <a:t> appropriate for emergency and public safety operations.</a:t>
            </a:r>
            <a:endParaRPr lang="en-US" sz="1400" b="1" dirty="0">
              <a:latin typeface="Calibri" panose="020F0502020204030204" pitchFamily="34" charset="0"/>
              <a:ea typeface="Calibri" panose="020F0502020204030204" pitchFamily="34" charset="0"/>
              <a:cs typeface="Calibri" panose="020F0502020204030204" pitchFamily="34" charset="0"/>
            </a:endParaRPr>
          </a:p>
          <a:p>
            <a:pPr marL="0" indent="0">
              <a:buSzPct val="100000"/>
              <a:buNone/>
            </a:pPr>
            <a:endParaRPr lang="en-US" sz="1800" b="1"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162188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6447" y="350874"/>
            <a:ext cx="11669232" cy="5656521"/>
          </a:xfrm>
        </p:spPr>
        <p:txBody>
          <a:bodyPr/>
          <a:lstStyle/>
          <a:p>
            <a:pPr marL="0" indent="0">
              <a:buSzPct val="100000"/>
              <a:buNone/>
            </a:pPr>
            <a:r>
              <a:rPr lang="en-US" sz="2400" b="1" dirty="0">
                <a:solidFill>
                  <a:srgbClr val="C00000"/>
                </a:solidFill>
                <a:latin typeface="Calibri" panose="020F0502020204030204" pitchFamily="34" charset="0"/>
                <a:ea typeface="Calibri" panose="020F0502020204030204" pitchFamily="34" charset="0"/>
                <a:cs typeface="Calibri" panose="020F0502020204030204" pitchFamily="34" charset="0"/>
              </a:rPr>
              <a:t>7. Comments on </a:t>
            </a:r>
            <a:r>
              <a:rPr lang="en-US" altLang="en-US" sz="2400" b="1" dirty="0">
                <a:solidFill>
                  <a:srgbClr val="C00000"/>
                </a:solidFill>
                <a:latin typeface="Calibri" panose="020F0502020204030204" pitchFamily="34" charset="0"/>
                <a:ea typeface="Calibri" panose="020F0502020204030204" pitchFamily="34" charset="0"/>
                <a:cs typeface="Calibri" panose="020F0502020204030204" pitchFamily="34" charset="0"/>
              </a:rPr>
              <a:t>the </a:t>
            </a:r>
            <a:r>
              <a:rPr lang="en-US" sz="2400" b="1" dirty="0">
                <a:solidFill>
                  <a:srgbClr val="C00000"/>
                </a:solidFill>
                <a:latin typeface="Calibri" panose="020F0502020204030204" pitchFamily="34" charset="0"/>
                <a:ea typeface="Calibri" panose="020F0502020204030204" pitchFamily="34" charset="0"/>
                <a:cs typeface="Calibri" panose="020F0502020204030204" pitchFamily="34" charset="0"/>
              </a:rPr>
              <a:t>Power Distribution Networks:</a:t>
            </a:r>
            <a:endParaRPr lang="en-GB" sz="2400" b="1" dirty="0">
              <a:solidFill>
                <a:srgbClr val="C00000"/>
              </a:solidFill>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n-US" sz="1600" dirty="0">
              <a:latin typeface="Calibri" panose="020F0502020204030204" pitchFamily="34" charset="0"/>
              <a:ea typeface="Calibri" panose="020F0502020204030204" pitchFamily="34" charset="0"/>
              <a:cs typeface="Calibri" panose="020F0502020204030204" pitchFamily="34" charset="0"/>
            </a:endParaRPr>
          </a:p>
          <a:p>
            <a:pPr marL="0" indent="0">
              <a:lnSpc>
                <a:spcPct val="100000"/>
              </a:lnSpc>
              <a:buNone/>
            </a:pPr>
            <a:r>
              <a:rPr lang="en-US" sz="1800" dirty="0">
                <a:latin typeface="Calibri" panose="020F0502020204030204" pitchFamily="34" charset="0"/>
                <a:ea typeface="Calibri" panose="020F0502020204030204" pitchFamily="34" charset="0"/>
                <a:cs typeface="Calibri" panose="020F0502020204030204" pitchFamily="34" charset="0"/>
              </a:rPr>
              <a:t>Globally, regulators are increasingly allocating </a:t>
            </a:r>
            <a:r>
              <a:rPr lang="en-US" sz="1800" b="1" dirty="0">
                <a:latin typeface="Calibri" panose="020F0502020204030204" pitchFamily="34" charset="0"/>
                <a:ea typeface="Calibri" panose="020F0502020204030204" pitchFamily="34" charset="0"/>
                <a:cs typeface="Calibri" panose="020F0502020204030204" pitchFamily="34" charset="0"/>
              </a:rPr>
              <a:t>dedicated spectrum</a:t>
            </a:r>
            <a:r>
              <a:rPr lang="en-US" sz="1800" dirty="0">
                <a:latin typeface="Calibri" panose="020F0502020204030204" pitchFamily="34" charset="0"/>
                <a:ea typeface="Calibri" panose="020F0502020204030204" pitchFamily="34" charset="0"/>
                <a:cs typeface="Calibri" panose="020F0502020204030204" pitchFamily="34" charset="0"/>
              </a:rPr>
              <a:t> to support </a:t>
            </a:r>
            <a:r>
              <a:rPr lang="en-US" sz="1800" b="1" dirty="0">
                <a:latin typeface="Calibri" panose="020F0502020204030204" pitchFamily="34" charset="0"/>
                <a:ea typeface="Calibri" panose="020F0502020204030204" pitchFamily="34" charset="0"/>
                <a:cs typeface="Calibri" panose="020F0502020204030204" pitchFamily="34" charset="0"/>
              </a:rPr>
              <a:t>modern power distribution networks</a:t>
            </a:r>
            <a:r>
              <a:rPr lang="en-US" sz="1800" dirty="0">
                <a:latin typeface="Calibri" panose="020F0502020204030204" pitchFamily="34" charset="0"/>
                <a:ea typeface="Calibri" panose="020F0502020204030204" pitchFamily="34" charset="0"/>
                <a:cs typeface="Calibri" panose="020F0502020204030204" pitchFamily="34" charset="0"/>
              </a:rPr>
              <a:t> and the reliable operation of national energy grids.</a:t>
            </a:r>
          </a:p>
          <a:p>
            <a:pPr marL="0" indent="0">
              <a:lnSpc>
                <a:spcPct val="150000"/>
              </a:lnSpc>
              <a:buNone/>
            </a:pPr>
            <a:endParaRPr lang="en-US" sz="1400" dirty="0">
              <a:latin typeface="Calibri" panose="020F0502020204030204" pitchFamily="34" charset="0"/>
              <a:ea typeface="Calibri" panose="020F0502020204030204" pitchFamily="34" charset="0"/>
              <a:cs typeface="Calibri" panose="020F0502020204030204" pitchFamily="34" charset="0"/>
            </a:endParaRPr>
          </a:p>
          <a:p>
            <a:pPr>
              <a:lnSpc>
                <a:spcPct val="150000"/>
              </a:lnSpc>
              <a:buSzPct val="100000"/>
              <a:buFont typeface="Wingdings" panose="05000000000000000000" pitchFamily="2" charset="2"/>
              <a:buChar char="v"/>
            </a:pPr>
            <a:r>
              <a:rPr lang="en-US" sz="1400" dirty="0">
                <a:latin typeface="Calibri" panose="020F0502020204030204" pitchFamily="34" charset="0"/>
                <a:ea typeface="Calibri" panose="020F0502020204030204" pitchFamily="34" charset="0"/>
                <a:cs typeface="Calibri" panose="020F0502020204030204" pitchFamily="34" charset="0"/>
              </a:rPr>
              <a:t>Dedicated spectrum enables </a:t>
            </a:r>
            <a:r>
              <a:rPr lang="en-US" sz="1400" b="1" dirty="0">
                <a:latin typeface="Calibri" panose="020F0502020204030204" pitchFamily="34" charset="0"/>
                <a:ea typeface="Calibri" panose="020F0502020204030204" pitchFamily="34" charset="0"/>
                <a:cs typeface="Calibri" panose="020F0502020204030204" pitchFamily="34" charset="0"/>
              </a:rPr>
              <a:t>real-time monitoring and control</a:t>
            </a:r>
            <a:r>
              <a:rPr lang="en-US" sz="1400" dirty="0">
                <a:latin typeface="Calibri" panose="020F0502020204030204" pitchFamily="34" charset="0"/>
                <a:ea typeface="Calibri" panose="020F0502020204030204" pitchFamily="34" charset="0"/>
                <a:cs typeface="Calibri" panose="020F0502020204030204" pitchFamily="34" charset="0"/>
              </a:rPr>
              <a:t> of critical power infrastructure.</a:t>
            </a:r>
          </a:p>
          <a:p>
            <a:pPr>
              <a:lnSpc>
                <a:spcPct val="150000"/>
              </a:lnSpc>
              <a:buSzPct val="100000"/>
              <a:buFont typeface="Wingdings" panose="05000000000000000000" pitchFamily="2" charset="2"/>
              <a:buChar char="v"/>
            </a:pPr>
            <a:r>
              <a:rPr lang="en-US" sz="1400" dirty="0">
                <a:latin typeface="Calibri" panose="020F0502020204030204" pitchFamily="34" charset="0"/>
                <a:ea typeface="Calibri" panose="020F0502020204030204" pitchFamily="34" charset="0"/>
                <a:cs typeface="Calibri" panose="020F0502020204030204" pitchFamily="34" charset="0"/>
              </a:rPr>
              <a:t>Supports the </a:t>
            </a:r>
            <a:r>
              <a:rPr lang="en-US" sz="1400" b="1" dirty="0">
                <a:latin typeface="Calibri" panose="020F0502020204030204" pitchFamily="34" charset="0"/>
                <a:ea typeface="Calibri" panose="020F0502020204030204" pitchFamily="34" charset="0"/>
                <a:cs typeface="Calibri" panose="020F0502020204030204" pitchFamily="34" charset="0"/>
              </a:rPr>
              <a:t>integration of renewable energy sources.</a:t>
            </a:r>
          </a:p>
          <a:p>
            <a:pPr>
              <a:lnSpc>
                <a:spcPct val="150000"/>
              </a:lnSpc>
              <a:buSzPct val="100000"/>
              <a:buFont typeface="Wingdings" panose="05000000000000000000" pitchFamily="2" charset="2"/>
              <a:buChar char="v"/>
            </a:pPr>
            <a:r>
              <a:rPr lang="en-US" sz="1400" dirty="0">
                <a:latin typeface="Calibri" panose="020F0502020204030204" pitchFamily="34" charset="0"/>
                <a:ea typeface="Calibri" panose="020F0502020204030204" pitchFamily="34" charset="0"/>
                <a:cs typeface="Calibri" panose="020F0502020204030204" pitchFamily="34" charset="0"/>
              </a:rPr>
              <a:t>Enhances grid efficiency, resilience, and reliability amid rising energy demand.</a:t>
            </a:r>
          </a:p>
          <a:p>
            <a:pPr>
              <a:lnSpc>
                <a:spcPct val="150000"/>
              </a:lnSpc>
              <a:buSzPct val="100000"/>
              <a:buFont typeface="Wingdings" panose="05000000000000000000" pitchFamily="2" charset="2"/>
              <a:buChar char="v"/>
            </a:pPr>
            <a:endParaRPr lang="en-US" sz="1400" dirty="0">
              <a:latin typeface="Calibri" panose="020F0502020204030204" pitchFamily="34" charset="0"/>
              <a:ea typeface="Calibri" panose="020F0502020204030204" pitchFamily="34" charset="0"/>
              <a:cs typeface="Calibri" panose="020F0502020204030204" pitchFamily="34" charset="0"/>
            </a:endParaRPr>
          </a:p>
          <a:p>
            <a:pPr>
              <a:lnSpc>
                <a:spcPct val="150000"/>
              </a:lnSpc>
              <a:buSzPct val="100000"/>
              <a:buFont typeface="Wingdings" panose="05000000000000000000" pitchFamily="2" charset="2"/>
              <a:buChar char="v"/>
            </a:pPr>
            <a:r>
              <a:rPr lang="en-US" sz="1400" b="1" dirty="0">
                <a:latin typeface="Calibri" panose="020F0502020204030204" pitchFamily="34" charset="0"/>
                <a:ea typeface="Calibri" panose="020F0502020204030204" pitchFamily="34" charset="0"/>
                <a:cs typeface="Calibri" panose="020F0502020204030204" pitchFamily="34" charset="0"/>
              </a:rPr>
              <a:t>We recommend ICASA to consider allocating appropriate spectrum for power utilities to support secure, mission-critical communications for energy distribution and grid management.</a:t>
            </a:r>
          </a:p>
          <a:p>
            <a:pPr marL="0" indent="0">
              <a:buSzPct val="100000"/>
              <a:buNone/>
            </a:pPr>
            <a:endParaRPr lang="en-US" sz="1800" b="1" dirty="0">
              <a:latin typeface="Calibri" panose="020F0502020204030204" pitchFamily="34" charset="0"/>
              <a:ea typeface="Calibri" panose="020F0502020204030204" pitchFamily="34" charset="0"/>
              <a:cs typeface="Calibri" panose="020F0502020204030204" pitchFamily="34" charset="0"/>
            </a:endParaRPr>
          </a:p>
          <a:p>
            <a:pPr marL="0" indent="0">
              <a:buSzPct val="100000"/>
              <a:buNone/>
            </a:pPr>
            <a:endParaRPr lang="en-US" sz="1800" b="1"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37200334"/>
      </p:ext>
    </p:extLst>
  </p:cSld>
  <p:clrMapOvr>
    <a:masterClrMapping/>
  </p:clrMapOvr>
</p:sld>
</file>

<file path=ppt/theme/theme1.xml><?xml version="1.0" encoding="utf-8"?>
<a:theme xmlns:a="http://schemas.openxmlformats.org/drawingml/2006/main" name="培训与认证部-母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412abt2k">
      <a:majorFont>
        <a:latin typeface="Huawei Sans"/>
        <a:ea typeface="方正兰亭黑简体"/>
        <a:cs typeface=""/>
      </a:majorFont>
      <a:minorFont>
        <a:latin typeface="Huawei Sans"/>
        <a:ea typeface="方正兰亭黑简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36_Chart page">
  <a:themeElements>
    <a:clrScheme name="Custom 29">
      <a:dk1>
        <a:srgbClr val="1D1D1A"/>
      </a:dk1>
      <a:lt1>
        <a:srgbClr val="666666"/>
      </a:lt1>
      <a:dk2>
        <a:srgbClr val="FFFFFF"/>
      </a:dk2>
      <a:lt2>
        <a:srgbClr val="EBEBEB"/>
      </a:lt2>
      <a:accent1>
        <a:srgbClr val="C7000A"/>
      </a:accent1>
      <a:accent2>
        <a:srgbClr val="E9002F"/>
      </a:accent2>
      <a:accent3>
        <a:srgbClr val="F4A100"/>
      </a:accent3>
      <a:accent4>
        <a:srgbClr val="FFFF00"/>
      </a:accent4>
      <a:accent5>
        <a:srgbClr val="232323"/>
      </a:accent5>
      <a:accent6>
        <a:srgbClr val="666666"/>
      </a:accent6>
      <a:hlink>
        <a:srgbClr val="919191"/>
      </a:hlink>
      <a:folHlink>
        <a:srgbClr val="C4C4C4"/>
      </a:folHlink>
    </a:clrScheme>
    <a:fontScheme name="自定义 3">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EA002F"/>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lnSpc>
            <a:spcPts val="3440"/>
          </a:lnSpc>
          <a:defRPr sz="3200" dirty="0" smtClean="0">
            <a:latin typeface="Microsoft YaHei" panose="020B0503020204020204" pitchFamily="34" charset="-122"/>
            <a:ea typeface="Microsoft YaHei" panose="020B0503020204020204" pitchFamily="34" charset="-122"/>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2_Chart page">
  <a:themeElements>
    <a:clrScheme name="Custom 29">
      <a:dk1>
        <a:srgbClr val="1D1D1A"/>
      </a:dk1>
      <a:lt1>
        <a:srgbClr val="666666"/>
      </a:lt1>
      <a:dk2>
        <a:srgbClr val="FFFFFF"/>
      </a:dk2>
      <a:lt2>
        <a:srgbClr val="EBEBEB"/>
      </a:lt2>
      <a:accent1>
        <a:srgbClr val="C7000A"/>
      </a:accent1>
      <a:accent2>
        <a:srgbClr val="E9002F"/>
      </a:accent2>
      <a:accent3>
        <a:srgbClr val="F4A100"/>
      </a:accent3>
      <a:accent4>
        <a:srgbClr val="FFFF00"/>
      </a:accent4>
      <a:accent5>
        <a:srgbClr val="232323"/>
      </a:accent5>
      <a:accent6>
        <a:srgbClr val="666666"/>
      </a:accent6>
      <a:hlink>
        <a:srgbClr val="919191"/>
      </a:hlink>
      <a:folHlink>
        <a:srgbClr val="C4C4C4"/>
      </a:folHlink>
    </a:clrScheme>
    <a:fontScheme name="ogso2lk0">
      <a:majorFont>
        <a:latin typeface="Arial" panose="020B0A04020102020204"/>
        <a:ea typeface="微软雅黑"/>
        <a:cs typeface=""/>
      </a:majorFont>
      <a:minorFont>
        <a:latin typeface="Arial" panose="020B0604020202020204"/>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EA002F"/>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lnSpc>
            <a:spcPts val="3440"/>
          </a:lnSpc>
          <a:defRPr sz="3200" dirty="0" smtClean="0">
            <a:latin typeface="Microsoft YaHei" panose="020B0503020204020204" pitchFamily="34" charset="-122"/>
            <a:ea typeface="Microsoft YaHei" panose="020B0503020204020204" pitchFamily="34" charset="-122"/>
          </a:defRPr>
        </a:defPPr>
      </a:lstStyle>
    </a:txDef>
  </a:objectDefaults>
  <a:extraClrSchemeLst/>
  <a:extLst>
    <a:ext uri="{05A4C25C-085E-4340-85A3-A5531E510DB2}">
      <thm15:themeFamily xmlns:thm15="http://schemas.microsoft.com/office/thememl/2012/main" name="演示文稿1" id="{31AD3342-B2D7-44AB-B447-0EEAFE75289A}" vid="{16663F97-3F87-4F0C-A339-415FFD08A83B}"/>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方正+Huawei">
      <a:majorFont>
        <a:latin typeface="Huawei Sans"/>
        <a:ea typeface="方正兰亭黑简体"/>
        <a:cs typeface=""/>
      </a:majorFont>
      <a:minorFont>
        <a:latin typeface="Huawei Sans"/>
        <a:ea typeface="方正兰亭黑简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15654</TotalTime>
  <Words>1505</Words>
  <Application>Microsoft Office PowerPoint</Application>
  <PresentationFormat>Widescreen</PresentationFormat>
  <Paragraphs>144</Paragraphs>
  <Slides>12</Slides>
  <Notes>2</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12</vt:i4>
      </vt:variant>
    </vt:vector>
  </HeadingPairs>
  <TitlesOfParts>
    <vt:vector size="23" baseType="lpstr">
      <vt:lpstr>Microsoft YaHei</vt:lpstr>
      <vt:lpstr>.AppleSystemUIFont</vt:lpstr>
      <vt:lpstr>Arial</vt:lpstr>
      <vt:lpstr>Calibri</vt:lpstr>
      <vt:lpstr>Courier New</vt:lpstr>
      <vt:lpstr>Huawei Sans</vt:lpstr>
      <vt:lpstr>HuaweiSans</vt:lpstr>
      <vt:lpstr>Wingdings</vt:lpstr>
      <vt:lpstr>培训与认证部-母版</vt:lpstr>
      <vt:lpstr>36_Chart page</vt:lpstr>
      <vt:lpstr>12_Chart page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Huawei Technologies Co.,Ltd.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fanyan (A)</dc:creator>
  <cp:lastModifiedBy>Joyce Malimavhi</cp:lastModifiedBy>
  <cp:revision>805</cp:revision>
  <dcterms:created xsi:type="dcterms:W3CDTF">2018-11-29T10:16:29Z</dcterms:created>
  <dcterms:modified xsi:type="dcterms:W3CDTF">2026-01-14T14:38:49Z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(3)UstyQJVEqwtwR9SCjlquSPJnrV3gf4gZkfq8wrQ9jz4N5D323uy0AELh2Y/A/dJANinZxTB0
xHlDuhavmBTrqHjPcR5P+2kFh46bgBmLQqB1wHlY6TLZVI2AOqamTgj1toTq8dMjbXyOM4Uz
eDTg2qJ9YgQgnR6PdS7tsDF9uq5F/VxaupQMu0X01iyi1zHSdktmAYW8wH0wM6FkBBx6WOMB
BDa5CORq+kVVgBx6NI</vt:lpwstr>
  </property>
  <property fmtid="{D5CDD505-2E9C-101B-9397-08002B2CF9AE}" pid="3" name="_2015_ms_pID_7253431">
    <vt:lpwstr>JLjJcN2MwGkcWlDpiuS7jB0viDfNwFadtuAr1tk18oLCbHLrJVqvar
sSSLL7sS8HwvJaYWLGKZY258gkjLJTH8S2wriHfjw/WNPF99M4p75cJENG5oq/iuHee14FvG
jdwN1Z3GDnqJ35FkRcDhGeRY02gFqPT/8stlGyDhRcx9pCgjVPXB4qvGfBcW5ug4C3tssHiJ
T6iMPTubTFIGnGESf6ZUmU14+k8weztptb09</vt:lpwstr>
  </property>
  <property fmtid="{D5CDD505-2E9C-101B-9397-08002B2CF9AE}" pid="4" name="_2015_ms_pID_7253432">
    <vt:lpwstr>UQ==</vt:lpwstr>
  </property>
  <property fmtid="{D5CDD505-2E9C-101B-9397-08002B2CF9AE}" pid="5" name="_readonly">
    <vt:lpwstr/>
  </property>
  <property fmtid="{D5CDD505-2E9C-101B-9397-08002B2CF9AE}" pid="6" name="_change">
    <vt:lpwstr/>
  </property>
  <property fmtid="{D5CDD505-2E9C-101B-9397-08002B2CF9AE}" pid="7" name="_full-control">
    <vt:lpwstr/>
  </property>
  <property fmtid="{D5CDD505-2E9C-101B-9397-08002B2CF9AE}" pid="8" name="sflag">
    <vt:lpwstr>1649227477</vt:lpwstr>
  </property>
</Properties>
</file>